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256" r:id="rId5"/>
    <p:sldId id="258" r:id="rId6"/>
    <p:sldId id="267" r:id="rId7"/>
    <p:sldId id="273" r:id="rId8"/>
    <p:sldId id="274" r:id="rId9"/>
    <p:sldId id="259" r:id="rId10"/>
    <p:sldId id="281" r:id="rId11"/>
    <p:sldId id="260" r:id="rId12"/>
    <p:sldId id="282" r:id="rId13"/>
    <p:sldId id="283" r:id="rId14"/>
    <p:sldId id="284" r:id="rId15"/>
    <p:sldId id="285" r:id="rId16"/>
    <p:sldId id="286" r:id="rId17"/>
    <p:sldId id="287" r:id="rId18"/>
    <p:sldId id="261" r:id="rId19"/>
    <p:sldId id="262" r:id="rId20"/>
    <p:sldId id="263" r:id="rId21"/>
    <p:sldId id="265" r:id="rId22"/>
    <p:sldId id="276" r:id="rId23"/>
    <p:sldId id="288" r:id="rId24"/>
    <p:sldId id="290" r:id="rId25"/>
    <p:sldId id="291" r:id="rId26"/>
    <p:sldId id="292" r:id="rId27"/>
    <p:sldId id="269" r:id="rId28"/>
    <p:sldId id="271" r:id="rId29"/>
    <p:sldId id="270" r:id="rId30"/>
    <p:sldId id="293" r:id="rId31"/>
    <p:sldId id="277" r:id="rId32"/>
    <p:sldId id="278" r:id="rId33"/>
    <p:sldId id="268" r:id="rId34"/>
    <p:sldId id="289" r:id="rId35"/>
    <p:sldId id="294" r:id="rId36"/>
    <p:sldId id="295"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277E8D-CEFF-4FD9-A335-3A4BBCE36AA8}" v="57" dt="2025-10-27T13:43:31.6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3" autoAdjust="0"/>
    <p:restoredTop sz="94660"/>
  </p:normalViewPr>
  <p:slideViewPr>
    <p:cSldViewPr snapToGrid="0">
      <p:cViewPr>
        <p:scale>
          <a:sx n="69" d="100"/>
          <a:sy n="69" d="100"/>
        </p:scale>
        <p:origin x="488"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yrone Grant" userId="6cd49e1224657263" providerId="LiveId" clId="{44175AAC-BF84-436F-819B-B45BA0981F61}"/>
    <pc:docChg chg="undo custSel addSld delSld modSld">
      <pc:chgData name="Tyrone Grant" userId="6cd49e1224657263" providerId="LiveId" clId="{44175AAC-BF84-436F-819B-B45BA0981F61}" dt="2025-10-27T14:32:11.961" v="76" actId="20577"/>
      <pc:docMkLst>
        <pc:docMk/>
      </pc:docMkLst>
      <pc:sldChg chg="modSp mod">
        <pc:chgData name="Tyrone Grant" userId="6cd49e1224657263" providerId="LiveId" clId="{44175AAC-BF84-436F-819B-B45BA0981F61}" dt="2025-10-27T14:32:11.961" v="76" actId="20577"/>
        <pc:sldMkLst>
          <pc:docMk/>
          <pc:sldMk cId="3993777687" sldId="273"/>
        </pc:sldMkLst>
        <pc:graphicFrameChg chg="modGraphic">
          <ac:chgData name="Tyrone Grant" userId="6cd49e1224657263" providerId="LiveId" clId="{44175AAC-BF84-436F-819B-B45BA0981F61}" dt="2025-10-27T14:32:11.961" v="76" actId="20577"/>
          <ac:graphicFrameMkLst>
            <pc:docMk/>
            <pc:sldMk cId="3993777687" sldId="273"/>
            <ac:graphicFrameMk id="5" creationId="{ADB5DC83-0CEE-148D-870E-4067D6174AF3}"/>
          </ac:graphicFrameMkLst>
        </pc:graphicFrameChg>
      </pc:sldChg>
      <pc:sldChg chg="addSp delSp modSp add mod setBg addAnim setClrOvrMap">
        <pc:chgData name="Tyrone Grant" userId="6cd49e1224657263" providerId="LiveId" clId="{44175AAC-BF84-436F-819B-B45BA0981F61}" dt="2025-10-27T13:43:31.658" v="74" actId="20577"/>
        <pc:sldMkLst>
          <pc:docMk/>
          <pc:sldMk cId="2831942736" sldId="274"/>
        </pc:sldMkLst>
        <pc:spChg chg="mod ord">
          <ac:chgData name="Tyrone Grant" userId="6cd49e1224657263" providerId="LiveId" clId="{44175AAC-BF84-436F-819B-B45BA0981F61}" dt="2025-10-27T13:43:31.658" v="74" actId="20577"/>
          <ac:spMkLst>
            <pc:docMk/>
            <pc:sldMk cId="2831942736" sldId="274"/>
            <ac:spMk id="2" creationId="{3DDB7DC7-7B82-3CB5-9D44-1BD68A7DCDDB}"/>
          </ac:spMkLst>
        </pc:spChg>
        <pc:spChg chg="del">
          <ac:chgData name="Tyrone Grant" userId="6cd49e1224657263" providerId="LiveId" clId="{44175AAC-BF84-436F-819B-B45BA0981F61}" dt="2025-10-27T13:29:45.160" v="10" actId="26606"/>
          <ac:spMkLst>
            <pc:docMk/>
            <pc:sldMk cId="2831942736" sldId="274"/>
            <ac:spMk id="18" creationId="{947384AD-E3A9-40BB-AB3C-3FEE74C7009E}"/>
          </ac:spMkLst>
        </pc:spChg>
        <pc:spChg chg="add del">
          <ac:chgData name="Tyrone Grant" userId="6cd49e1224657263" providerId="LiveId" clId="{44175AAC-BF84-436F-819B-B45BA0981F61}" dt="2025-10-27T13:31:32.609" v="54" actId="26606"/>
          <ac:spMkLst>
            <pc:docMk/>
            <pc:sldMk cId="2831942736" sldId="274"/>
            <ac:spMk id="25" creationId="{D2B54B4E-3454-4B76-B85A-8512B77298D7}"/>
          </ac:spMkLst>
        </pc:spChg>
        <pc:spChg chg="add del">
          <ac:chgData name="Tyrone Grant" userId="6cd49e1224657263" providerId="LiveId" clId="{44175AAC-BF84-436F-819B-B45BA0981F61}" dt="2025-10-27T13:31:32.609" v="54" actId="26606"/>
          <ac:spMkLst>
            <pc:docMk/>
            <pc:sldMk cId="2831942736" sldId="274"/>
            <ac:spMk id="27" creationId="{7EFFE965-5586-4889-A74D-3A6080D04B44}"/>
          </ac:spMkLst>
        </pc:spChg>
        <pc:spChg chg="add del">
          <ac:chgData name="Tyrone Grant" userId="6cd49e1224657263" providerId="LiveId" clId="{44175AAC-BF84-436F-819B-B45BA0981F61}" dt="2025-10-27T13:31:32.609" v="54" actId="26606"/>
          <ac:spMkLst>
            <pc:docMk/>
            <pc:sldMk cId="2831942736" sldId="274"/>
            <ac:spMk id="29" creationId="{5BC4125D-18D9-4A65-82B6-C24FE9434FAF}"/>
          </ac:spMkLst>
        </pc:spChg>
        <pc:spChg chg="add del">
          <ac:chgData name="Tyrone Grant" userId="6cd49e1224657263" providerId="LiveId" clId="{44175AAC-BF84-436F-819B-B45BA0981F61}" dt="2025-10-27T13:31:32.609" v="54" actId="26606"/>
          <ac:spMkLst>
            <pc:docMk/>
            <pc:sldMk cId="2831942736" sldId="274"/>
            <ac:spMk id="31" creationId="{A86DE327-0F45-4F54-BB6C-68A093CE55CC}"/>
          </ac:spMkLst>
        </pc:spChg>
        <pc:spChg chg="add">
          <ac:chgData name="Tyrone Grant" userId="6cd49e1224657263" providerId="LiveId" clId="{44175AAC-BF84-436F-819B-B45BA0981F61}" dt="2025-10-27T13:29:45.160" v="10" actId="26606"/>
          <ac:spMkLst>
            <pc:docMk/>
            <pc:sldMk cId="2831942736" sldId="274"/>
            <ac:spMk id="33" creationId="{795857C2-E6E7-405A-B5A3-4DE3B50A7BCF}"/>
          </ac:spMkLst>
        </pc:spChg>
        <pc:spChg chg="add del">
          <ac:chgData name="Tyrone Grant" userId="6cd49e1224657263" providerId="LiveId" clId="{44175AAC-BF84-436F-819B-B45BA0981F61}" dt="2025-10-27T13:31:32.609" v="54" actId="26606"/>
          <ac:spMkLst>
            <pc:docMk/>
            <pc:sldMk cId="2831942736" sldId="274"/>
            <ac:spMk id="35" creationId="{BE135C2E-C781-46AF-BE4C-9B57C07D9C41}"/>
          </ac:spMkLst>
        </pc:spChg>
        <pc:spChg chg="add del">
          <ac:chgData name="Tyrone Grant" userId="6cd49e1224657263" providerId="LiveId" clId="{44175AAC-BF84-436F-819B-B45BA0981F61}" dt="2025-10-27T13:31:32.609" v="54" actId="26606"/>
          <ac:spMkLst>
            <pc:docMk/>
            <pc:sldMk cId="2831942736" sldId="274"/>
            <ac:spMk id="37" creationId="{EB803A74-8E46-4CF3-B85A-2F618214CF57}"/>
          </ac:spMkLst>
        </pc:spChg>
        <pc:spChg chg="add">
          <ac:chgData name="Tyrone Grant" userId="6cd49e1224657263" providerId="LiveId" clId="{44175AAC-BF84-436F-819B-B45BA0981F61}" dt="2025-10-27T13:31:32.609" v="54" actId="26606"/>
          <ac:spMkLst>
            <pc:docMk/>
            <pc:sldMk cId="2831942736" sldId="274"/>
            <ac:spMk id="44" creationId="{D2B54B4E-3454-4B76-B85A-8512B77298D7}"/>
          </ac:spMkLst>
        </pc:spChg>
        <pc:spChg chg="add">
          <ac:chgData name="Tyrone Grant" userId="6cd49e1224657263" providerId="LiveId" clId="{44175AAC-BF84-436F-819B-B45BA0981F61}" dt="2025-10-27T13:31:32.609" v="54" actId="26606"/>
          <ac:spMkLst>
            <pc:docMk/>
            <pc:sldMk cId="2831942736" sldId="274"/>
            <ac:spMk id="46" creationId="{7EFFE965-5586-4889-A74D-3A6080D04B44}"/>
          </ac:spMkLst>
        </pc:spChg>
        <pc:spChg chg="add">
          <ac:chgData name="Tyrone Grant" userId="6cd49e1224657263" providerId="LiveId" clId="{44175AAC-BF84-436F-819B-B45BA0981F61}" dt="2025-10-27T13:31:32.609" v="54" actId="26606"/>
          <ac:spMkLst>
            <pc:docMk/>
            <pc:sldMk cId="2831942736" sldId="274"/>
            <ac:spMk id="52" creationId="{795857C2-E6E7-405A-B5A3-4DE3B50A7BCF}"/>
          </ac:spMkLst>
        </pc:spChg>
        <pc:spChg chg="add">
          <ac:chgData name="Tyrone Grant" userId="6cd49e1224657263" providerId="LiveId" clId="{44175AAC-BF84-436F-819B-B45BA0981F61}" dt="2025-10-27T13:31:32.609" v="54" actId="26606"/>
          <ac:spMkLst>
            <pc:docMk/>
            <pc:sldMk cId="2831942736" sldId="274"/>
            <ac:spMk id="54" creationId="{6F776733-A05B-4A45-903C-A77D9DEBDEFB}"/>
          </ac:spMkLst>
        </pc:spChg>
        <pc:picChg chg="add mod">
          <ac:chgData name="Tyrone Grant" userId="6cd49e1224657263" providerId="LiveId" clId="{44175AAC-BF84-436F-819B-B45BA0981F61}" dt="2025-10-27T13:31:59.385" v="58" actId="1076"/>
          <ac:picMkLst>
            <pc:docMk/>
            <pc:sldMk cId="2831942736" sldId="274"/>
            <ac:picMk id="4" creationId="{8C935A1F-5BD3-F1A8-54CA-FA40CEA29C3C}"/>
          </ac:picMkLst>
        </pc:picChg>
        <pc:picChg chg="del">
          <ac:chgData name="Tyrone Grant" userId="6cd49e1224657263" providerId="LiveId" clId="{44175AAC-BF84-436F-819B-B45BA0981F61}" dt="2025-10-27T13:28:42.704" v="4" actId="478"/>
          <ac:picMkLst>
            <pc:docMk/>
            <pc:sldMk cId="2831942736" sldId="274"/>
            <ac:picMk id="5" creationId="{7F7C8471-5DA4-F056-F8D2-7707B09EFFC0}"/>
          </ac:picMkLst>
        </pc:picChg>
        <pc:picChg chg="del">
          <ac:chgData name="Tyrone Grant" userId="6cd49e1224657263" providerId="LiveId" clId="{44175AAC-BF84-436F-819B-B45BA0981F61}" dt="2025-10-27T13:28:45.974" v="5" actId="478"/>
          <ac:picMkLst>
            <pc:docMk/>
            <pc:sldMk cId="2831942736" sldId="274"/>
            <ac:picMk id="7" creationId="{91ACB124-162F-EA69-D731-57D3C9F08DEE}"/>
          </ac:picMkLst>
        </pc:picChg>
        <pc:picChg chg="del">
          <ac:chgData name="Tyrone Grant" userId="6cd49e1224657263" providerId="LiveId" clId="{44175AAC-BF84-436F-819B-B45BA0981F61}" dt="2025-10-27T13:28:41.567" v="3" actId="478"/>
          <ac:picMkLst>
            <pc:docMk/>
            <pc:sldMk cId="2831942736" sldId="274"/>
            <ac:picMk id="9" creationId="{870A8FC5-9ECE-0461-F3FB-2C303724D210}"/>
          </ac:picMkLst>
        </pc:picChg>
        <pc:picChg chg="del">
          <ac:chgData name="Tyrone Grant" userId="6cd49e1224657263" providerId="LiveId" clId="{44175AAC-BF84-436F-819B-B45BA0981F61}" dt="2025-10-27T13:28:47.381" v="6" actId="478"/>
          <ac:picMkLst>
            <pc:docMk/>
            <pc:sldMk cId="2831942736" sldId="274"/>
            <ac:picMk id="11" creationId="{9C0FBD14-2F9B-2C26-561C-D6AE518247EA}"/>
          </ac:picMkLst>
        </pc:picChg>
      </pc:sldChg>
      <pc:sldChg chg="new del">
        <pc:chgData name="Tyrone Grant" userId="6cd49e1224657263" providerId="LiveId" clId="{44175AAC-BF84-436F-819B-B45BA0981F61}" dt="2025-10-27T13:24:16.744" v="2" actId="2696"/>
        <pc:sldMkLst>
          <pc:docMk/>
          <pc:sldMk cId="2064575094" sldId="296"/>
        </pc:sldMkLst>
      </pc:sldChg>
    </pc:docChg>
  </pc:docChgLst>
</pc:chgInfo>
</file>

<file path=ppt/diagrams/_rels/data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ata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image" Target="../media/image15.png"/></Relationships>
</file>

<file path=ppt/diagrams/_rels/data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0.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image" Target="../media/image15.png"/></Relationships>
</file>

<file path=ppt/diagrams/_rels/drawing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6.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C122EA-91F8-42F2-91B1-CBF20CCDB031}" type="doc">
      <dgm:prSet loTypeId="urn:microsoft.com/office/officeart/2008/layout/LinedList" loCatId="list" qsTypeId="urn:microsoft.com/office/officeart/2005/8/quickstyle/simple2" qsCatId="simple" csTypeId="urn:microsoft.com/office/officeart/2005/8/colors/colorful2" csCatId="colorful" phldr="1"/>
      <dgm:spPr/>
      <dgm:t>
        <a:bodyPr/>
        <a:lstStyle/>
        <a:p>
          <a:endParaRPr lang="en-US"/>
        </a:p>
      </dgm:t>
    </dgm:pt>
    <dgm:pt modelId="{89B989DC-9547-49E5-9587-CBF8B4F2BA8F}">
      <dgm:prSet/>
      <dgm:spPr/>
      <dgm:t>
        <a:bodyPr/>
        <a:lstStyle/>
        <a:p>
          <a:r>
            <a:rPr lang="en-US" baseline="0" dirty="0"/>
            <a:t>Labor Union representing every man and woman employed with the Macon-Bibb County Fire Department</a:t>
          </a:r>
          <a:endParaRPr lang="en-US" dirty="0"/>
        </a:p>
      </dgm:t>
    </dgm:pt>
    <dgm:pt modelId="{4CA485E5-1186-4EB5-B58E-6181AD930483}" type="parTrans" cxnId="{224D7158-BC44-4EC4-A714-D270F31C1BCB}">
      <dgm:prSet/>
      <dgm:spPr/>
      <dgm:t>
        <a:bodyPr/>
        <a:lstStyle/>
        <a:p>
          <a:endParaRPr lang="en-US"/>
        </a:p>
      </dgm:t>
    </dgm:pt>
    <dgm:pt modelId="{05C00538-9641-481D-B853-681EE86E9203}" type="sibTrans" cxnId="{224D7158-BC44-4EC4-A714-D270F31C1BCB}">
      <dgm:prSet/>
      <dgm:spPr/>
      <dgm:t>
        <a:bodyPr/>
        <a:lstStyle/>
        <a:p>
          <a:endParaRPr lang="en-US"/>
        </a:p>
      </dgm:t>
    </dgm:pt>
    <dgm:pt modelId="{4B2F0B69-88BC-4740-9527-9291F3266428}">
      <dgm:prSet/>
      <dgm:spPr/>
      <dgm:t>
        <a:bodyPr/>
        <a:lstStyle/>
        <a:p>
          <a:endParaRPr lang="en-US" baseline="0" dirty="0"/>
        </a:p>
        <a:p>
          <a:r>
            <a:rPr lang="en-US" baseline="0" dirty="0"/>
            <a:t>The organized voice of firefighters</a:t>
          </a:r>
          <a:endParaRPr lang="en-US" dirty="0"/>
        </a:p>
      </dgm:t>
    </dgm:pt>
    <dgm:pt modelId="{49662912-0350-45A6-B0B8-E3EE1F9F2B8B}" type="parTrans" cxnId="{2A074B41-3BB6-44AE-8D83-F6F9A4CA1F6A}">
      <dgm:prSet/>
      <dgm:spPr/>
      <dgm:t>
        <a:bodyPr/>
        <a:lstStyle/>
        <a:p>
          <a:endParaRPr lang="en-US"/>
        </a:p>
      </dgm:t>
    </dgm:pt>
    <dgm:pt modelId="{84296695-E369-4582-A0AB-951F7FBAFEDB}" type="sibTrans" cxnId="{2A074B41-3BB6-44AE-8D83-F6F9A4CA1F6A}">
      <dgm:prSet/>
      <dgm:spPr/>
      <dgm:t>
        <a:bodyPr/>
        <a:lstStyle/>
        <a:p>
          <a:endParaRPr lang="en-US"/>
        </a:p>
      </dgm:t>
    </dgm:pt>
    <dgm:pt modelId="{CE62C352-B6D3-4F7A-8337-E0066D4E4270}">
      <dgm:prSet/>
      <dgm:spPr/>
      <dgm:t>
        <a:bodyPr/>
        <a:lstStyle/>
        <a:p>
          <a:endParaRPr lang="en-US" baseline="0" dirty="0"/>
        </a:p>
        <a:p>
          <a:r>
            <a:rPr lang="en-US" baseline="0" dirty="0"/>
            <a:t>An advocate for firefighters and firefighter families</a:t>
          </a:r>
          <a:endParaRPr lang="en-US" dirty="0"/>
        </a:p>
      </dgm:t>
    </dgm:pt>
    <dgm:pt modelId="{D972CC1B-DDBA-4424-AB68-5A2C444B38D5}" type="parTrans" cxnId="{A5008084-BF99-43C7-9D25-C555649D02D3}">
      <dgm:prSet/>
      <dgm:spPr/>
      <dgm:t>
        <a:bodyPr/>
        <a:lstStyle/>
        <a:p>
          <a:endParaRPr lang="en-US"/>
        </a:p>
      </dgm:t>
    </dgm:pt>
    <dgm:pt modelId="{0583C32A-6E4B-48A0-B4EB-18F2D789B0B1}" type="sibTrans" cxnId="{A5008084-BF99-43C7-9D25-C555649D02D3}">
      <dgm:prSet/>
      <dgm:spPr/>
      <dgm:t>
        <a:bodyPr/>
        <a:lstStyle/>
        <a:p>
          <a:endParaRPr lang="en-US"/>
        </a:p>
      </dgm:t>
    </dgm:pt>
    <dgm:pt modelId="{C5E14698-453B-4122-8FF0-8B9ECF6FEB0A}" type="pres">
      <dgm:prSet presAssocID="{08C122EA-91F8-42F2-91B1-CBF20CCDB031}" presName="vert0" presStyleCnt="0">
        <dgm:presLayoutVars>
          <dgm:dir/>
          <dgm:animOne val="branch"/>
          <dgm:animLvl val="lvl"/>
        </dgm:presLayoutVars>
      </dgm:prSet>
      <dgm:spPr/>
    </dgm:pt>
    <dgm:pt modelId="{81AD9000-6E1A-4B62-ACC5-21AE98BE263B}" type="pres">
      <dgm:prSet presAssocID="{89B989DC-9547-49E5-9587-CBF8B4F2BA8F}" presName="thickLine" presStyleLbl="alignNode1" presStyleIdx="0" presStyleCnt="3"/>
      <dgm:spPr/>
    </dgm:pt>
    <dgm:pt modelId="{0B51CDA1-64C6-410A-8171-9E608B079E93}" type="pres">
      <dgm:prSet presAssocID="{89B989DC-9547-49E5-9587-CBF8B4F2BA8F}" presName="horz1" presStyleCnt="0"/>
      <dgm:spPr/>
    </dgm:pt>
    <dgm:pt modelId="{1A9BADC1-25A0-40AA-9F81-39453BD16237}" type="pres">
      <dgm:prSet presAssocID="{89B989DC-9547-49E5-9587-CBF8B4F2BA8F}" presName="tx1" presStyleLbl="revTx" presStyleIdx="0" presStyleCnt="3"/>
      <dgm:spPr/>
    </dgm:pt>
    <dgm:pt modelId="{E6927C9C-7362-448F-832F-96A2F2040A5A}" type="pres">
      <dgm:prSet presAssocID="{89B989DC-9547-49E5-9587-CBF8B4F2BA8F}" presName="vert1" presStyleCnt="0"/>
      <dgm:spPr/>
    </dgm:pt>
    <dgm:pt modelId="{45BEE8E8-88B1-4783-A0FD-2C5C5568CC5A}" type="pres">
      <dgm:prSet presAssocID="{4B2F0B69-88BC-4740-9527-9291F3266428}" presName="thickLine" presStyleLbl="alignNode1" presStyleIdx="1" presStyleCnt="3"/>
      <dgm:spPr/>
    </dgm:pt>
    <dgm:pt modelId="{1E7EDFBC-1880-4706-B6B6-5EB81A73BDDD}" type="pres">
      <dgm:prSet presAssocID="{4B2F0B69-88BC-4740-9527-9291F3266428}" presName="horz1" presStyleCnt="0"/>
      <dgm:spPr/>
    </dgm:pt>
    <dgm:pt modelId="{AED2D281-AE61-48B6-9237-A48405061D74}" type="pres">
      <dgm:prSet presAssocID="{4B2F0B69-88BC-4740-9527-9291F3266428}" presName="tx1" presStyleLbl="revTx" presStyleIdx="1" presStyleCnt="3"/>
      <dgm:spPr/>
    </dgm:pt>
    <dgm:pt modelId="{13DF448F-F253-42A9-A6CC-93CDB8DE9E37}" type="pres">
      <dgm:prSet presAssocID="{4B2F0B69-88BC-4740-9527-9291F3266428}" presName="vert1" presStyleCnt="0"/>
      <dgm:spPr/>
    </dgm:pt>
    <dgm:pt modelId="{2908A143-B353-49D4-A8C4-1B2BF3857B05}" type="pres">
      <dgm:prSet presAssocID="{CE62C352-B6D3-4F7A-8337-E0066D4E4270}" presName="thickLine" presStyleLbl="alignNode1" presStyleIdx="2" presStyleCnt="3"/>
      <dgm:spPr/>
    </dgm:pt>
    <dgm:pt modelId="{FCAFA485-9585-4995-8712-12C570FBF863}" type="pres">
      <dgm:prSet presAssocID="{CE62C352-B6D3-4F7A-8337-E0066D4E4270}" presName="horz1" presStyleCnt="0"/>
      <dgm:spPr/>
    </dgm:pt>
    <dgm:pt modelId="{B81FF789-25EC-431D-99F9-56AE5165D05C}" type="pres">
      <dgm:prSet presAssocID="{CE62C352-B6D3-4F7A-8337-E0066D4E4270}" presName="tx1" presStyleLbl="revTx" presStyleIdx="2" presStyleCnt="3"/>
      <dgm:spPr/>
    </dgm:pt>
    <dgm:pt modelId="{63CBCDCE-0897-47B7-8B0A-8DABAFC6F0EB}" type="pres">
      <dgm:prSet presAssocID="{CE62C352-B6D3-4F7A-8337-E0066D4E4270}" presName="vert1" presStyleCnt="0"/>
      <dgm:spPr/>
    </dgm:pt>
  </dgm:ptLst>
  <dgm:cxnLst>
    <dgm:cxn modelId="{2A074B41-3BB6-44AE-8D83-F6F9A4CA1F6A}" srcId="{08C122EA-91F8-42F2-91B1-CBF20CCDB031}" destId="{4B2F0B69-88BC-4740-9527-9291F3266428}" srcOrd="1" destOrd="0" parTransId="{49662912-0350-45A6-B0B8-E3EE1F9F2B8B}" sibTransId="{84296695-E369-4582-A0AB-951F7FBAFEDB}"/>
    <dgm:cxn modelId="{224D7158-BC44-4EC4-A714-D270F31C1BCB}" srcId="{08C122EA-91F8-42F2-91B1-CBF20CCDB031}" destId="{89B989DC-9547-49E5-9587-CBF8B4F2BA8F}" srcOrd="0" destOrd="0" parTransId="{4CA485E5-1186-4EB5-B58E-6181AD930483}" sibTransId="{05C00538-9641-481D-B853-681EE86E9203}"/>
    <dgm:cxn modelId="{A5008084-BF99-43C7-9D25-C555649D02D3}" srcId="{08C122EA-91F8-42F2-91B1-CBF20CCDB031}" destId="{CE62C352-B6D3-4F7A-8337-E0066D4E4270}" srcOrd="2" destOrd="0" parTransId="{D972CC1B-DDBA-4424-AB68-5A2C444B38D5}" sibTransId="{0583C32A-6E4B-48A0-B4EB-18F2D789B0B1}"/>
    <dgm:cxn modelId="{D21A15A4-319E-4B58-9741-FEA050D2F8CC}" type="presOf" srcId="{4B2F0B69-88BC-4740-9527-9291F3266428}" destId="{AED2D281-AE61-48B6-9237-A48405061D74}" srcOrd="0" destOrd="0" presId="urn:microsoft.com/office/officeart/2008/layout/LinedList"/>
    <dgm:cxn modelId="{2F4C8AA7-3E61-4C14-9B98-6A0E22EDA811}" type="presOf" srcId="{08C122EA-91F8-42F2-91B1-CBF20CCDB031}" destId="{C5E14698-453B-4122-8FF0-8B9ECF6FEB0A}" srcOrd="0" destOrd="0" presId="urn:microsoft.com/office/officeart/2008/layout/LinedList"/>
    <dgm:cxn modelId="{6F653DB5-0187-4A4B-804F-E15000AE4737}" type="presOf" srcId="{89B989DC-9547-49E5-9587-CBF8B4F2BA8F}" destId="{1A9BADC1-25A0-40AA-9F81-39453BD16237}" srcOrd="0" destOrd="0" presId="urn:microsoft.com/office/officeart/2008/layout/LinedList"/>
    <dgm:cxn modelId="{E2394ABC-9874-4C94-94FC-5F1B2E65D8C3}" type="presOf" srcId="{CE62C352-B6D3-4F7A-8337-E0066D4E4270}" destId="{B81FF789-25EC-431D-99F9-56AE5165D05C}" srcOrd="0" destOrd="0" presId="urn:microsoft.com/office/officeart/2008/layout/LinedList"/>
    <dgm:cxn modelId="{9D2D76CF-823B-43FF-8B7C-0AB0DA200886}" type="presParOf" srcId="{C5E14698-453B-4122-8FF0-8B9ECF6FEB0A}" destId="{81AD9000-6E1A-4B62-ACC5-21AE98BE263B}" srcOrd="0" destOrd="0" presId="urn:microsoft.com/office/officeart/2008/layout/LinedList"/>
    <dgm:cxn modelId="{0FAC863A-6345-4183-ADDA-DCD8C9113C18}" type="presParOf" srcId="{C5E14698-453B-4122-8FF0-8B9ECF6FEB0A}" destId="{0B51CDA1-64C6-410A-8171-9E608B079E93}" srcOrd="1" destOrd="0" presId="urn:microsoft.com/office/officeart/2008/layout/LinedList"/>
    <dgm:cxn modelId="{BAFAD931-0767-4EF6-8F92-EA67071E41FA}" type="presParOf" srcId="{0B51CDA1-64C6-410A-8171-9E608B079E93}" destId="{1A9BADC1-25A0-40AA-9F81-39453BD16237}" srcOrd="0" destOrd="0" presId="urn:microsoft.com/office/officeart/2008/layout/LinedList"/>
    <dgm:cxn modelId="{BC48EEE6-2671-4849-B231-1FE35221DC6C}" type="presParOf" srcId="{0B51CDA1-64C6-410A-8171-9E608B079E93}" destId="{E6927C9C-7362-448F-832F-96A2F2040A5A}" srcOrd="1" destOrd="0" presId="urn:microsoft.com/office/officeart/2008/layout/LinedList"/>
    <dgm:cxn modelId="{9DD1A1FB-62F4-4C1E-A1DF-03783EC47EFF}" type="presParOf" srcId="{C5E14698-453B-4122-8FF0-8B9ECF6FEB0A}" destId="{45BEE8E8-88B1-4783-A0FD-2C5C5568CC5A}" srcOrd="2" destOrd="0" presId="urn:microsoft.com/office/officeart/2008/layout/LinedList"/>
    <dgm:cxn modelId="{381F12E2-F2CE-492E-9882-56E9C6E4B389}" type="presParOf" srcId="{C5E14698-453B-4122-8FF0-8B9ECF6FEB0A}" destId="{1E7EDFBC-1880-4706-B6B6-5EB81A73BDDD}" srcOrd="3" destOrd="0" presId="urn:microsoft.com/office/officeart/2008/layout/LinedList"/>
    <dgm:cxn modelId="{EC7C8B3F-CE4B-41D8-96AB-20C54BE2AAAF}" type="presParOf" srcId="{1E7EDFBC-1880-4706-B6B6-5EB81A73BDDD}" destId="{AED2D281-AE61-48B6-9237-A48405061D74}" srcOrd="0" destOrd="0" presId="urn:microsoft.com/office/officeart/2008/layout/LinedList"/>
    <dgm:cxn modelId="{EE2D1062-726E-48BC-9033-F4C9480CB492}" type="presParOf" srcId="{1E7EDFBC-1880-4706-B6B6-5EB81A73BDDD}" destId="{13DF448F-F253-42A9-A6CC-93CDB8DE9E37}" srcOrd="1" destOrd="0" presId="urn:microsoft.com/office/officeart/2008/layout/LinedList"/>
    <dgm:cxn modelId="{F12DE372-5D03-4820-B0D7-11C4A8CD9E02}" type="presParOf" srcId="{C5E14698-453B-4122-8FF0-8B9ECF6FEB0A}" destId="{2908A143-B353-49D4-A8C4-1B2BF3857B05}" srcOrd="4" destOrd="0" presId="urn:microsoft.com/office/officeart/2008/layout/LinedList"/>
    <dgm:cxn modelId="{BA8C054F-14BF-4D5C-B983-7CD6E3FB5990}" type="presParOf" srcId="{C5E14698-453B-4122-8FF0-8B9ECF6FEB0A}" destId="{FCAFA485-9585-4995-8712-12C570FBF863}" srcOrd="5" destOrd="0" presId="urn:microsoft.com/office/officeart/2008/layout/LinedList"/>
    <dgm:cxn modelId="{78CA2948-972E-4324-95DF-AB445C564581}" type="presParOf" srcId="{FCAFA485-9585-4995-8712-12C570FBF863}" destId="{B81FF789-25EC-431D-99F9-56AE5165D05C}" srcOrd="0" destOrd="0" presId="urn:microsoft.com/office/officeart/2008/layout/LinedList"/>
    <dgm:cxn modelId="{14003DC2-C3C1-4F45-A65F-5DABF57D1C11}" type="presParOf" srcId="{FCAFA485-9585-4995-8712-12C570FBF863}" destId="{63CBCDCE-0897-47B7-8B0A-8DABAFC6F0E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A06C28E-AC81-4533-9F4C-B4C300B5EA01}"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293AADF2-1CC0-4731-9D48-2004A5F8897C}">
      <dgm:prSet custT="1"/>
      <dgm:spPr/>
      <dgm:t>
        <a:bodyPr/>
        <a:lstStyle/>
        <a:p>
          <a:pPr>
            <a:lnSpc>
              <a:spcPct val="100000"/>
            </a:lnSpc>
          </a:pPr>
          <a:r>
            <a:rPr lang="en-US" sz="3200" b="0" i="0" dirty="0">
              <a:latin typeface="Abadi" panose="020F0502020204030204" pitchFamily="34" charset="0"/>
            </a:rPr>
            <a:t>Data Evaluation:</a:t>
          </a:r>
        </a:p>
        <a:p>
          <a:pPr>
            <a:lnSpc>
              <a:spcPct val="100000"/>
            </a:lnSpc>
          </a:pPr>
          <a:r>
            <a:rPr lang="en-US" sz="3200" b="0" i="0" dirty="0">
              <a:latin typeface="Abadi" panose="020F0502020204030204" pitchFamily="34" charset="0"/>
            </a:rPr>
            <a:t>GIS mapping, EMS system evaluation, workload analysis, and other data assessments to help educate decision-makers about public safety and the importance of adequate staffing and resource deployment.</a:t>
          </a:r>
        </a:p>
      </dgm:t>
    </dgm:pt>
    <dgm:pt modelId="{9A9144A9-AE90-4AC0-9413-DCFE93EB30A6}" type="parTrans" cxnId="{32E49605-4133-472A-9287-8CCA32FB0B6A}">
      <dgm:prSet/>
      <dgm:spPr/>
      <dgm:t>
        <a:bodyPr/>
        <a:lstStyle/>
        <a:p>
          <a:endParaRPr lang="en-US"/>
        </a:p>
      </dgm:t>
    </dgm:pt>
    <dgm:pt modelId="{578DFE51-5F20-48E2-91A9-C8E1BF1A27A1}" type="sibTrans" cxnId="{32E49605-4133-472A-9287-8CCA32FB0B6A}">
      <dgm:prSet/>
      <dgm:spPr/>
      <dgm:t>
        <a:bodyPr/>
        <a:lstStyle/>
        <a:p>
          <a:endParaRPr lang="en-US"/>
        </a:p>
      </dgm:t>
    </dgm:pt>
    <dgm:pt modelId="{EC13A6F1-4C76-4101-B48C-FBD331A1B802}" type="pres">
      <dgm:prSet presAssocID="{FA06C28E-AC81-4533-9F4C-B4C300B5EA01}" presName="linear" presStyleCnt="0">
        <dgm:presLayoutVars>
          <dgm:animLvl val="lvl"/>
          <dgm:resizeHandles val="exact"/>
        </dgm:presLayoutVars>
      </dgm:prSet>
      <dgm:spPr/>
    </dgm:pt>
    <dgm:pt modelId="{C501D866-FC99-4A9A-BF82-E92ADD772515}" type="pres">
      <dgm:prSet presAssocID="{293AADF2-1CC0-4731-9D48-2004A5F8897C}" presName="parentText" presStyleLbl="node1" presStyleIdx="0" presStyleCnt="1">
        <dgm:presLayoutVars>
          <dgm:chMax val="0"/>
          <dgm:bulletEnabled val="1"/>
        </dgm:presLayoutVars>
      </dgm:prSet>
      <dgm:spPr/>
    </dgm:pt>
  </dgm:ptLst>
  <dgm:cxnLst>
    <dgm:cxn modelId="{32E49605-4133-472A-9287-8CCA32FB0B6A}" srcId="{FA06C28E-AC81-4533-9F4C-B4C300B5EA01}" destId="{293AADF2-1CC0-4731-9D48-2004A5F8897C}" srcOrd="0" destOrd="0" parTransId="{9A9144A9-AE90-4AC0-9413-DCFE93EB30A6}" sibTransId="{578DFE51-5F20-48E2-91A9-C8E1BF1A27A1}"/>
    <dgm:cxn modelId="{DABCCA0A-B8B2-4145-9B81-EEDE089B03F8}" type="presOf" srcId="{FA06C28E-AC81-4533-9F4C-B4C300B5EA01}" destId="{EC13A6F1-4C76-4101-B48C-FBD331A1B802}" srcOrd="0" destOrd="0" presId="urn:microsoft.com/office/officeart/2005/8/layout/vList2"/>
    <dgm:cxn modelId="{D312C56D-4C1A-4881-9710-765DAB8E1131}" type="presOf" srcId="{293AADF2-1CC0-4731-9D48-2004A5F8897C}" destId="{C501D866-FC99-4A9A-BF82-E92ADD772515}" srcOrd="0" destOrd="0" presId="urn:microsoft.com/office/officeart/2005/8/layout/vList2"/>
    <dgm:cxn modelId="{2A41758D-2A5D-4A8B-854C-16C4794D8C9E}" type="presParOf" srcId="{EC13A6F1-4C76-4101-B48C-FBD331A1B802}" destId="{C501D866-FC99-4A9A-BF82-E92ADD772515}"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A06C28E-AC81-4533-9F4C-B4C300B5EA01}"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293AADF2-1CC0-4731-9D48-2004A5F8897C}">
      <dgm:prSet custT="1"/>
      <dgm:spPr/>
      <dgm:t>
        <a:bodyPr/>
        <a:lstStyle/>
        <a:p>
          <a:pPr>
            <a:lnSpc>
              <a:spcPct val="100000"/>
            </a:lnSpc>
          </a:pPr>
          <a:r>
            <a:rPr lang="en-US" sz="3200" b="0" i="0" dirty="0">
              <a:latin typeface="Abadi" panose="020F0502020204030204" pitchFamily="34" charset="0"/>
            </a:rPr>
            <a:t>Political and Legislative:</a:t>
          </a:r>
        </a:p>
        <a:p>
          <a:pPr>
            <a:lnSpc>
              <a:spcPct val="100000"/>
            </a:lnSpc>
          </a:pPr>
          <a:r>
            <a:rPr lang="en-US" sz="3200" b="0" i="0" dirty="0">
              <a:latin typeface="Abadi" panose="020F0502020204030204" pitchFamily="34" charset="0"/>
            </a:rPr>
            <a:t>Assistance in enhancing and growing political capital, including power mapping, running electoral campaigns, and understanding campaign finance (e.g., local and state political action committees).</a:t>
          </a:r>
        </a:p>
      </dgm:t>
    </dgm:pt>
    <dgm:pt modelId="{9A9144A9-AE90-4AC0-9413-DCFE93EB30A6}" type="parTrans" cxnId="{32E49605-4133-472A-9287-8CCA32FB0B6A}">
      <dgm:prSet/>
      <dgm:spPr/>
      <dgm:t>
        <a:bodyPr/>
        <a:lstStyle/>
        <a:p>
          <a:endParaRPr lang="en-US"/>
        </a:p>
      </dgm:t>
    </dgm:pt>
    <dgm:pt modelId="{578DFE51-5F20-48E2-91A9-C8E1BF1A27A1}" type="sibTrans" cxnId="{32E49605-4133-472A-9287-8CCA32FB0B6A}">
      <dgm:prSet/>
      <dgm:spPr/>
      <dgm:t>
        <a:bodyPr/>
        <a:lstStyle/>
        <a:p>
          <a:endParaRPr lang="en-US"/>
        </a:p>
      </dgm:t>
    </dgm:pt>
    <dgm:pt modelId="{EC13A6F1-4C76-4101-B48C-FBD331A1B802}" type="pres">
      <dgm:prSet presAssocID="{FA06C28E-AC81-4533-9F4C-B4C300B5EA01}" presName="linear" presStyleCnt="0">
        <dgm:presLayoutVars>
          <dgm:animLvl val="lvl"/>
          <dgm:resizeHandles val="exact"/>
        </dgm:presLayoutVars>
      </dgm:prSet>
      <dgm:spPr/>
    </dgm:pt>
    <dgm:pt modelId="{C501D866-FC99-4A9A-BF82-E92ADD772515}" type="pres">
      <dgm:prSet presAssocID="{293AADF2-1CC0-4731-9D48-2004A5F8897C}" presName="parentText" presStyleLbl="node1" presStyleIdx="0" presStyleCnt="1">
        <dgm:presLayoutVars>
          <dgm:chMax val="0"/>
          <dgm:bulletEnabled val="1"/>
        </dgm:presLayoutVars>
      </dgm:prSet>
      <dgm:spPr/>
    </dgm:pt>
  </dgm:ptLst>
  <dgm:cxnLst>
    <dgm:cxn modelId="{32E49605-4133-472A-9287-8CCA32FB0B6A}" srcId="{FA06C28E-AC81-4533-9F4C-B4C300B5EA01}" destId="{293AADF2-1CC0-4731-9D48-2004A5F8897C}" srcOrd="0" destOrd="0" parTransId="{9A9144A9-AE90-4AC0-9413-DCFE93EB30A6}" sibTransId="{578DFE51-5F20-48E2-91A9-C8E1BF1A27A1}"/>
    <dgm:cxn modelId="{DABCCA0A-B8B2-4145-9B81-EEDE089B03F8}" type="presOf" srcId="{FA06C28E-AC81-4533-9F4C-B4C300B5EA01}" destId="{EC13A6F1-4C76-4101-B48C-FBD331A1B802}" srcOrd="0" destOrd="0" presId="urn:microsoft.com/office/officeart/2005/8/layout/vList2"/>
    <dgm:cxn modelId="{D312C56D-4C1A-4881-9710-765DAB8E1131}" type="presOf" srcId="{293AADF2-1CC0-4731-9D48-2004A5F8897C}" destId="{C501D866-FC99-4A9A-BF82-E92ADD772515}" srcOrd="0" destOrd="0" presId="urn:microsoft.com/office/officeart/2005/8/layout/vList2"/>
    <dgm:cxn modelId="{2A41758D-2A5D-4A8B-854C-16C4794D8C9E}" type="presParOf" srcId="{EC13A6F1-4C76-4101-B48C-FBD331A1B802}" destId="{C501D866-FC99-4A9A-BF82-E92ADD772515}"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A06C28E-AC81-4533-9F4C-B4C300B5EA01}"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293AADF2-1CC0-4731-9D48-2004A5F8897C}">
      <dgm:prSet custT="1"/>
      <dgm:spPr/>
      <dgm:t>
        <a:bodyPr/>
        <a:lstStyle/>
        <a:p>
          <a:pPr>
            <a:lnSpc>
              <a:spcPct val="100000"/>
            </a:lnSpc>
          </a:pPr>
          <a:r>
            <a:rPr lang="en-US" sz="3200" b="0" i="0" dirty="0">
              <a:latin typeface="Abadi" panose="020F0502020204030204" pitchFamily="34" charset="0"/>
            </a:rPr>
            <a:t>Health and Safety:</a:t>
          </a:r>
        </a:p>
        <a:p>
          <a:pPr>
            <a:lnSpc>
              <a:spcPct val="100000"/>
            </a:lnSpc>
          </a:pPr>
          <a:r>
            <a:rPr lang="en-US" sz="3200" b="0" i="0" dirty="0">
              <a:latin typeface="Abadi" panose="020F0502020204030204" pitchFamily="34" charset="0"/>
            </a:rPr>
            <a:t>Provide experts and resources in information for illness/disease, occupational cancer awareness/prevention, behavioral health, safe staffing, disaster relief, health/wellness, building codes, etc.</a:t>
          </a:r>
        </a:p>
      </dgm:t>
    </dgm:pt>
    <dgm:pt modelId="{9A9144A9-AE90-4AC0-9413-DCFE93EB30A6}" type="parTrans" cxnId="{32E49605-4133-472A-9287-8CCA32FB0B6A}">
      <dgm:prSet/>
      <dgm:spPr/>
      <dgm:t>
        <a:bodyPr/>
        <a:lstStyle/>
        <a:p>
          <a:endParaRPr lang="en-US"/>
        </a:p>
      </dgm:t>
    </dgm:pt>
    <dgm:pt modelId="{578DFE51-5F20-48E2-91A9-C8E1BF1A27A1}" type="sibTrans" cxnId="{32E49605-4133-472A-9287-8CCA32FB0B6A}">
      <dgm:prSet/>
      <dgm:spPr/>
      <dgm:t>
        <a:bodyPr/>
        <a:lstStyle/>
        <a:p>
          <a:endParaRPr lang="en-US"/>
        </a:p>
      </dgm:t>
    </dgm:pt>
    <dgm:pt modelId="{EC13A6F1-4C76-4101-B48C-FBD331A1B802}" type="pres">
      <dgm:prSet presAssocID="{FA06C28E-AC81-4533-9F4C-B4C300B5EA01}" presName="linear" presStyleCnt="0">
        <dgm:presLayoutVars>
          <dgm:animLvl val="lvl"/>
          <dgm:resizeHandles val="exact"/>
        </dgm:presLayoutVars>
      </dgm:prSet>
      <dgm:spPr/>
    </dgm:pt>
    <dgm:pt modelId="{C501D866-FC99-4A9A-BF82-E92ADD772515}" type="pres">
      <dgm:prSet presAssocID="{293AADF2-1CC0-4731-9D48-2004A5F8897C}" presName="parentText" presStyleLbl="node1" presStyleIdx="0" presStyleCnt="1">
        <dgm:presLayoutVars>
          <dgm:chMax val="0"/>
          <dgm:bulletEnabled val="1"/>
        </dgm:presLayoutVars>
      </dgm:prSet>
      <dgm:spPr/>
    </dgm:pt>
  </dgm:ptLst>
  <dgm:cxnLst>
    <dgm:cxn modelId="{32E49605-4133-472A-9287-8CCA32FB0B6A}" srcId="{FA06C28E-AC81-4533-9F4C-B4C300B5EA01}" destId="{293AADF2-1CC0-4731-9D48-2004A5F8897C}" srcOrd="0" destOrd="0" parTransId="{9A9144A9-AE90-4AC0-9413-DCFE93EB30A6}" sibTransId="{578DFE51-5F20-48E2-91A9-C8E1BF1A27A1}"/>
    <dgm:cxn modelId="{DABCCA0A-B8B2-4145-9B81-EEDE089B03F8}" type="presOf" srcId="{FA06C28E-AC81-4533-9F4C-B4C300B5EA01}" destId="{EC13A6F1-4C76-4101-B48C-FBD331A1B802}" srcOrd="0" destOrd="0" presId="urn:microsoft.com/office/officeart/2005/8/layout/vList2"/>
    <dgm:cxn modelId="{D312C56D-4C1A-4881-9710-765DAB8E1131}" type="presOf" srcId="{293AADF2-1CC0-4731-9D48-2004A5F8897C}" destId="{C501D866-FC99-4A9A-BF82-E92ADD772515}" srcOrd="0" destOrd="0" presId="urn:microsoft.com/office/officeart/2005/8/layout/vList2"/>
    <dgm:cxn modelId="{2A41758D-2A5D-4A8B-854C-16C4794D8C9E}" type="presParOf" srcId="{EC13A6F1-4C76-4101-B48C-FBD331A1B802}" destId="{C501D866-FC99-4A9A-BF82-E92ADD772515}"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1A2869B-B3A1-4747-B004-039491333C4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45F4B8E-B34F-4FF3-9A80-5E9354AEBA00}">
      <dgm:prSet/>
      <dgm:spPr/>
      <dgm:t>
        <a:bodyPr/>
        <a:lstStyle/>
        <a:p>
          <a:pPr>
            <a:defRPr cap="all"/>
          </a:pPr>
          <a:r>
            <a:rPr lang="en-US"/>
            <a:t>Visit maconbibbfirefighters.org</a:t>
          </a:r>
        </a:p>
      </dgm:t>
    </dgm:pt>
    <dgm:pt modelId="{2AEDA208-B7AA-46C4-B737-B1A39D5DFCA9}" type="parTrans" cxnId="{B270C23D-491E-4DF9-ACB9-E6EBBDACFA80}">
      <dgm:prSet/>
      <dgm:spPr/>
      <dgm:t>
        <a:bodyPr/>
        <a:lstStyle/>
        <a:p>
          <a:endParaRPr lang="en-US"/>
        </a:p>
      </dgm:t>
    </dgm:pt>
    <dgm:pt modelId="{A980EE9B-F778-441D-B3D4-863EFC70A311}" type="sibTrans" cxnId="{B270C23D-491E-4DF9-ACB9-E6EBBDACFA80}">
      <dgm:prSet/>
      <dgm:spPr/>
      <dgm:t>
        <a:bodyPr/>
        <a:lstStyle/>
        <a:p>
          <a:endParaRPr lang="en-US"/>
        </a:p>
      </dgm:t>
    </dgm:pt>
    <dgm:pt modelId="{C45E4471-9EBA-4294-B7EF-7966EB98D062}">
      <dgm:prSet/>
      <dgm:spPr/>
      <dgm:t>
        <a:bodyPr/>
        <a:lstStyle/>
        <a:p>
          <a:pPr>
            <a:defRPr cap="all"/>
          </a:pPr>
          <a:r>
            <a:rPr lang="en-US"/>
            <a:t>Click on the “IAFF MEMBERSHIP” tab to fill out information to sign up</a:t>
          </a:r>
        </a:p>
      </dgm:t>
    </dgm:pt>
    <dgm:pt modelId="{DED727A3-5442-41DE-8776-375473828ED5}" type="parTrans" cxnId="{FBF76623-CACC-4648-8B3E-137E4172FA62}">
      <dgm:prSet/>
      <dgm:spPr/>
      <dgm:t>
        <a:bodyPr/>
        <a:lstStyle/>
        <a:p>
          <a:endParaRPr lang="en-US"/>
        </a:p>
      </dgm:t>
    </dgm:pt>
    <dgm:pt modelId="{DDF97550-ABD4-4F53-8C66-FFFF2911B6BA}" type="sibTrans" cxnId="{FBF76623-CACC-4648-8B3E-137E4172FA62}">
      <dgm:prSet/>
      <dgm:spPr/>
      <dgm:t>
        <a:bodyPr/>
        <a:lstStyle/>
        <a:p>
          <a:endParaRPr lang="en-US"/>
        </a:p>
      </dgm:t>
    </dgm:pt>
    <dgm:pt modelId="{8F6BD03E-718D-439B-99E1-6377A95914F2}">
      <dgm:prSet/>
      <dgm:spPr/>
      <dgm:t>
        <a:bodyPr/>
        <a:lstStyle/>
        <a:p>
          <a:pPr>
            <a:defRPr cap="all"/>
          </a:pPr>
          <a:r>
            <a:rPr lang="en-US" dirty="0"/>
            <a:t>Once complete; click on the “Register” tab and fill out</a:t>
          </a:r>
        </a:p>
      </dgm:t>
    </dgm:pt>
    <dgm:pt modelId="{DA1E6833-8619-4006-80C6-71E5DB39DB58}" type="parTrans" cxnId="{8A3DDEBB-C2C1-441A-BB9B-F72CAE502B25}">
      <dgm:prSet/>
      <dgm:spPr/>
      <dgm:t>
        <a:bodyPr/>
        <a:lstStyle/>
        <a:p>
          <a:endParaRPr lang="en-US"/>
        </a:p>
      </dgm:t>
    </dgm:pt>
    <dgm:pt modelId="{FCA16CA9-4BC6-44B5-B618-164038481FAA}" type="sibTrans" cxnId="{8A3DDEBB-C2C1-441A-BB9B-F72CAE502B25}">
      <dgm:prSet/>
      <dgm:spPr/>
      <dgm:t>
        <a:bodyPr/>
        <a:lstStyle/>
        <a:p>
          <a:endParaRPr lang="en-US"/>
        </a:p>
      </dgm:t>
    </dgm:pt>
    <dgm:pt modelId="{2A957EE2-4C7C-47A4-9C46-5A07F6E86D89}" type="pres">
      <dgm:prSet presAssocID="{C1A2869B-B3A1-4747-B004-039491333C42}" presName="root" presStyleCnt="0">
        <dgm:presLayoutVars>
          <dgm:dir/>
          <dgm:resizeHandles val="exact"/>
        </dgm:presLayoutVars>
      </dgm:prSet>
      <dgm:spPr/>
    </dgm:pt>
    <dgm:pt modelId="{A26F41F6-3B2C-4389-9478-1A4AA09EC2DA}" type="pres">
      <dgm:prSet presAssocID="{145F4B8E-B34F-4FF3-9A80-5E9354AEBA00}" presName="compNode" presStyleCnt="0"/>
      <dgm:spPr/>
    </dgm:pt>
    <dgm:pt modelId="{F910784F-7FA5-446D-ADF3-27BCEB25EB42}" type="pres">
      <dgm:prSet presAssocID="{145F4B8E-B34F-4FF3-9A80-5E9354AEBA00}" presName="iconBgRect" presStyleLbl="bgShp" presStyleIdx="0" presStyleCnt="3"/>
      <dgm:spPr/>
    </dgm:pt>
    <dgm:pt modelId="{2C1008F9-F841-4C77-AAF1-FD69FF4A7E6F}" type="pres">
      <dgm:prSet presAssocID="{145F4B8E-B34F-4FF3-9A80-5E9354AEBA0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2FE96546-7D40-4CA1-A077-DC5D3BCEC164}" type="pres">
      <dgm:prSet presAssocID="{145F4B8E-B34F-4FF3-9A80-5E9354AEBA00}" presName="spaceRect" presStyleCnt="0"/>
      <dgm:spPr/>
    </dgm:pt>
    <dgm:pt modelId="{A3E6F4D4-2D46-4B35-AFC7-05D5BAC00181}" type="pres">
      <dgm:prSet presAssocID="{145F4B8E-B34F-4FF3-9A80-5E9354AEBA00}" presName="textRect" presStyleLbl="revTx" presStyleIdx="0" presStyleCnt="3">
        <dgm:presLayoutVars>
          <dgm:chMax val="1"/>
          <dgm:chPref val="1"/>
        </dgm:presLayoutVars>
      </dgm:prSet>
      <dgm:spPr/>
    </dgm:pt>
    <dgm:pt modelId="{2B976557-5C33-439E-9CDF-EA7E4152E6B6}" type="pres">
      <dgm:prSet presAssocID="{A980EE9B-F778-441D-B3D4-863EFC70A311}" presName="sibTrans" presStyleCnt="0"/>
      <dgm:spPr/>
    </dgm:pt>
    <dgm:pt modelId="{2591A95E-F35E-40B8-8B2C-7D243F6A3765}" type="pres">
      <dgm:prSet presAssocID="{C45E4471-9EBA-4294-B7EF-7966EB98D062}" presName="compNode" presStyleCnt="0"/>
      <dgm:spPr/>
    </dgm:pt>
    <dgm:pt modelId="{E5F7CDCC-4807-4DCE-9A6B-FD199E498696}" type="pres">
      <dgm:prSet presAssocID="{C45E4471-9EBA-4294-B7EF-7966EB98D062}" presName="iconBgRect" presStyleLbl="bgShp" presStyleIdx="1" presStyleCnt="3"/>
      <dgm:spPr/>
    </dgm:pt>
    <dgm:pt modelId="{BDED84EF-A4EC-4716-A06F-8E55DF4D08A2}" type="pres">
      <dgm:prSet presAssocID="{C45E4471-9EBA-4294-B7EF-7966EB98D06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ursor"/>
        </a:ext>
      </dgm:extLst>
    </dgm:pt>
    <dgm:pt modelId="{DFEBF914-E541-47CF-97B1-D686EF31A597}" type="pres">
      <dgm:prSet presAssocID="{C45E4471-9EBA-4294-B7EF-7966EB98D062}" presName="spaceRect" presStyleCnt="0"/>
      <dgm:spPr/>
    </dgm:pt>
    <dgm:pt modelId="{40B9F684-BDBB-4070-A4BA-265A6D31420F}" type="pres">
      <dgm:prSet presAssocID="{C45E4471-9EBA-4294-B7EF-7966EB98D062}" presName="textRect" presStyleLbl="revTx" presStyleIdx="1" presStyleCnt="3">
        <dgm:presLayoutVars>
          <dgm:chMax val="1"/>
          <dgm:chPref val="1"/>
        </dgm:presLayoutVars>
      </dgm:prSet>
      <dgm:spPr/>
    </dgm:pt>
    <dgm:pt modelId="{332FF01E-2B47-4A2D-977A-242052077A08}" type="pres">
      <dgm:prSet presAssocID="{DDF97550-ABD4-4F53-8C66-FFFF2911B6BA}" presName="sibTrans" presStyleCnt="0"/>
      <dgm:spPr/>
    </dgm:pt>
    <dgm:pt modelId="{89BBF956-8A6F-4570-997F-BBCD420BD8B2}" type="pres">
      <dgm:prSet presAssocID="{8F6BD03E-718D-439B-99E1-6377A95914F2}" presName="compNode" presStyleCnt="0"/>
      <dgm:spPr/>
    </dgm:pt>
    <dgm:pt modelId="{B4D59CCE-75DD-4A31-9BD8-66256807730F}" type="pres">
      <dgm:prSet presAssocID="{8F6BD03E-718D-439B-99E1-6377A95914F2}" presName="iconBgRect" presStyleLbl="bgShp" presStyleIdx="2" presStyleCnt="3"/>
      <dgm:spPr/>
    </dgm:pt>
    <dgm:pt modelId="{0BD67913-3427-43B5-A8D1-1018A867EEC9}" type="pres">
      <dgm:prSet presAssocID="{8F6BD03E-718D-439B-99E1-6377A95914F2}"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Envelope with solid fill"/>
        </a:ext>
      </dgm:extLst>
    </dgm:pt>
    <dgm:pt modelId="{111555D5-1627-4D20-9C5F-27D39C59361C}" type="pres">
      <dgm:prSet presAssocID="{8F6BD03E-718D-439B-99E1-6377A95914F2}" presName="spaceRect" presStyleCnt="0"/>
      <dgm:spPr/>
    </dgm:pt>
    <dgm:pt modelId="{6D6A8F4F-521C-44FE-A5A8-05FDA40DF1FF}" type="pres">
      <dgm:prSet presAssocID="{8F6BD03E-718D-439B-99E1-6377A95914F2}" presName="textRect" presStyleLbl="revTx" presStyleIdx="2" presStyleCnt="3">
        <dgm:presLayoutVars>
          <dgm:chMax val="1"/>
          <dgm:chPref val="1"/>
        </dgm:presLayoutVars>
      </dgm:prSet>
      <dgm:spPr/>
    </dgm:pt>
  </dgm:ptLst>
  <dgm:cxnLst>
    <dgm:cxn modelId="{FBF76623-CACC-4648-8B3E-137E4172FA62}" srcId="{C1A2869B-B3A1-4747-B004-039491333C42}" destId="{C45E4471-9EBA-4294-B7EF-7966EB98D062}" srcOrd="1" destOrd="0" parTransId="{DED727A3-5442-41DE-8776-375473828ED5}" sibTransId="{DDF97550-ABD4-4F53-8C66-FFFF2911B6BA}"/>
    <dgm:cxn modelId="{B270C23D-491E-4DF9-ACB9-E6EBBDACFA80}" srcId="{C1A2869B-B3A1-4747-B004-039491333C42}" destId="{145F4B8E-B34F-4FF3-9A80-5E9354AEBA00}" srcOrd="0" destOrd="0" parTransId="{2AEDA208-B7AA-46C4-B737-B1A39D5DFCA9}" sibTransId="{A980EE9B-F778-441D-B3D4-863EFC70A311}"/>
    <dgm:cxn modelId="{AC1D6A60-7628-4DE7-969B-AED8E147AFB2}" type="presOf" srcId="{C1A2869B-B3A1-4747-B004-039491333C42}" destId="{2A957EE2-4C7C-47A4-9C46-5A07F6E86D89}" srcOrd="0" destOrd="0" presId="urn:microsoft.com/office/officeart/2018/5/layout/IconCircleLabelList"/>
    <dgm:cxn modelId="{28412264-4B66-4D4E-852B-ADACD2601E89}" type="presOf" srcId="{145F4B8E-B34F-4FF3-9A80-5E9354AEBA00}" destId="{A3E6F4D4-2D46-4B35-AFC7-05D5BAC00181}" srcOrd="0" destOrd="0" presId="urn:microsoft.com/office/officeart/2018/5/layout/IconCircleLabelList"/>
    <dgm:cxn modelId="{77324686-E714-479B-9D3E-A5A6B9056392}" type="presOf" srcId="{8F6BD03E-718D-439B-99E1-6377A95914F2}" destId="{6D6A8F4F-521C-44FE-A5A8-05FDA40DF1FF}" srcOrd="0" destOrd="0" presId="urn:microsoft.com/office/officeart/2018/5/layout/IconCircleLabelList"/>
    <dgm:cxn modelId="{8A3DDEBB-C2C1-441A-BB9B-F72CAE502B25}" srcId="{C1A2869B-B3A1-4747-B004-039491333C42}" destId="{8F6BD03E-718D-439B-99E1-6377A95914F2}" srcOrd="2" destOrd="0" parTransId="{DA1E6833-8619-4006-80C6-71E5DB39DB58}" sibTransId="{FCA16CA9-4BC6-44B5-B618-164038481FAA}"/>
    <dgm:cxn modelId="{9E386BDF-C958-4C6B-8F71-9E9B3B5F0339}" type="presOf" srcId="{C45E4471-9EBA-4294-B7EF-7966EB98D062}" destId="{40B9F684-BDBB-4070-A4BA-265A6D31420F}" srcOrd="0" destOrd="0" presId="urn:microsoft.com/office/officeart/2018/5/layout/IconCircleLabelList"/>
    <dgm:cxn modelId="{F8E337EB-0393-426F-B372-0C6273D4712A}" type="presParOf" srcId="{2A957EE2-4C7C-47A4-9C46-5A07F6E86D89}" destId="{A26F41F6-3B2C-4389-9478-1A4AA09EC2DA}" srcOrd="0" destOrd="0" presId="urn:microsoft.com/office/officeart/2018/5/layout/IconCircleLabelList"/>
    <dgm:cxn modelId="{42B55752-7AA7-4086-9D3E-204CBD705656}" type="presParOf" srcId="{A26F41F6-3B2C-4389-9478-1A4AA09EC2DA}" destId="{F910784F-7FA5-446D-ADF3-27BCEB25EB42}" srcOrd="0" destOrd="0" presId="urn:microsoft.com/office/officeart/2018/5/layout/IconCircleLabelList"/>
    <dgm:cxn modelId="{4BD4716D-19AC-4C7E-BE67-17F73066663F}" type="presParOf" srcId="{A26F41F6-3B2C-4389-9478-1A4AA09EC2DA}" destId="{2C1008F9-F841-4C77-AAF1-FD69FF4A7E6F}" srcOrd="1" destOrd="0" presId="urn:microsoft.com/office/officeart/2018/5/layout/IconCircleLabelList"/>
    <dgm:cxn modelId="{B5AAED05-32E0-4EF2-84AC-4FE6C3304272}" type="presParOf" srcId="{A26F41F6-3B2C-4389-9478-1A4AA09EC2DA}" destId="{2FE96546-7D40-4CA1-A077-DC5D3BCEC164}" srcOrd="2" destOrd="0" presId="urn:microsoft.com/office/officeart/2018/5/layout/IconCircleLabelList"/>
    <dgm:cxn modelId="{E21AA350-772E-4BAB-A7C4-F54B9B3B64E0}" type="presParOf" srcId="{A26F41F6-3B2C-4389-9478-1A4AA09EC2DA}" destId="{A3E6F4D4-2D46-4B35-AFC7-05D5BAC00181}" srcOrd="3" destOrd="0" presId="urn:microsoft.com/office/officeart/2018/5/layout/IconCircleLabelList"/>
    <dgm:cxn modelId="{CA4CA796-5F4C-4D30-952D-887B720B83A1}" type="presParOf" srcId="{2A957EE2-4C7C-47A4-9C46-5A07F6E86D89}" destId="{2B976557-5C33-439E-9CDF-EA7E4152E6B6}" srcOrd="1" destOrd="0" presId="urn:microsoft.com/office/officeart/2018/5/layout/IconCircleLabelList"/>
    <dgm:cxn modelId="{06B004AC-D366-4038-8122-CCD89098314A}" type="presParOf" srcId="{2A957EE2-4C7C-47A4-9C46-5A07F6E86D89}" destId="{2591A95E-F35E-40B8-8B2C-7D243F6A3765}" srcOrd="2" destOrd="0" presId="urn:microsoft.com/office/officeart/2018/5/layout/IconCircleLabelList"/>
    <dgm:cxn modelId="{AA265975-D742-4F02-A3A6-F5B1C990A6F5}" type="presParOf" srcId="{2591A95E-F35E-40B8-8B2C-7D243F6A3765}" destId="{E5F7CDCC-4807-4DCE-9A6B-FD199E498696}" srcOrd="0" destOrd="0" presId="urn:microsoft.com/office/officeart/2018/5/layout/IconCircleLabelList"/>
    <dgm:cxn modelId="{3A836D83-CCF3-4DD5-BF82-DF01FAF60267}" type="presParOf" srcId="{2591A95E-F35E-40B8-8B2C-7D243F6A3765}" destId="{BDED84EF-A4EC-4716-A06F-8E55DF4D08A2}" srcOrd="1" destOrd="0" presId="urn:microsoft.com/office/officeart/2018/5/layout/IconCircleLabelList"/>
    <dgm:cxn modelId="{1E426A65-CBCE-4109-87DB-0767720AD0ED}" type="presParOf" srcId="{2591A95E-F35E-40B8-8B2C-7D243F6A3765}" destId="{DFEBF914-E541-47CF-97B1-D686EF31A597}" srcOrd="2" destOrd="0" presId="urn:microsoft.com/office/officeart/2018/5/layout/IconCircleLabelList"/>
    <dgm:cxn modelId="{F11F30FF-597C-4C91-8291-080A4C1E3803}" type="presParOf" srcId="{2591A95E-F35E-40B8-8B2C-7D243F6A3765}" destId="{40B9F684-BDBB-4070-A4BA-265A6D31420F}" srcOrd="3" destOrd="0" presId="urn:microsoft.com/office/officeart/2018/5/layout/IconCircleLabelList"/>
    <dgm:cxn modelId="{69313289-7E53-44ED-85F6-92DB8223C051}" type="presParOf" srcId="{2A957EE2-4C7C-47A4-9C46-5A07F6E86D89}" destId="{332FF01E-2B47-4A2D-977A-242052077A08}" srcOrd="3" destOrd="0" presId="urn:microsoft.com/office/officeart/2018/5/layout/IconCircleLabelList"/>
    <dgm:cxn modelId="{B8C9C687-61FB-42FC-A115-A1628677F578}" type="presParOf" srcId="{2A957EE2-4C7C-47A4-9C46-5A07F6E86D89}" destId="{89BBF956-8A6F-4570-997F-BBCD420BD8B2}" srcOrd="4" destOrd="0" presId="urn:microsoft.com/office/officeart/2018/5/layout/IconCircleLabelList"/>
    <dgm:cxn modelId="{F03E5296-FFFD-438A-9C4B-66E144699256}" type="presParOf" srcId="{89BBF956-8A6F-4570-997F-BBCD420BD8B2}" destId="{B4D59CCE-75DD-4A31-9BD8-66256807730F}" srcOrd="0" destOrd="0" presId="urn:microsoft.com/office/officeart/2018/5/layout/IconCircleLabelList"/>
    <dgm:cxn modelId="{006A8E26-442B-407C-8115-F61902C0496F}" type="presParOf" srcId="{89BBF956-8A6F-4570-997F-BBCD420BD8B2}" destId="{0BD67913-3427-43B5-A8D1-1018A867EEC9}" srcOrd="1" destOrd="0" presId="urn:microsoft.com/office/officeart/2018/5/layout/IconCircleLabelList"/>
    <dgm:cxn modelId="{79917329-55E2-42C6-95B2-5A63D3D08F1C}" type="presParOf" srcId="{89BBF956-8A6F-4570-997F-BBCD420BD8B2}" destId="{111555D5-1627-4D20-9C5F-27D39C59361C}" srcOrd="2" destOrd="0" presId="urn:microsoft.com/office/officeart/2018/5/layout/IconCircleLabelList"/>
    <dgm:cxn modelId="{E8CE8755-62B7-485E-BCE9-E2A9FB938BFD}" type="presParOf" srcId="{89BBF956-8A6F-4570-997F-BBCD420BD8B2}" destId="{6D6A8F4F-521C-44FE-A5A8-05FDA40DF1F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0546D0-F8A7-4B2A-A13C-AB334520A06E}"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695D944-6BA6-4C23-857D-75AD6512CBD3}">
      <dgm:prSet/>
      <dgm:spPr/>
      <dgm:t>
        <a:bodyPr/>
        <a:lstStyle/>
        <a:p>
          <a:r>
            <a:rPr lang="en-US" baseline="0" dirty="0"/>
            <a:t>Positive Change Through Working Together ( Union Activities )</a:t>
          </a:r>
          <a:endParaRPr lang="en-US" dirty="0"/>
        </a:p>
      </dgm:t>
    </dgm:pt>
    <dgm:pt modelId="{33442553-170F-4E70-88FB-B6E4C02B04D2}" type="parTrans" cxnId="{1D222CD5-36D5-42B2-8CE2-571E89F4CEB3}">
      <dgm:prSet/>
      <dgm:spPr/>
      <dgm:t>
        <a:bodyPr/>
        <a:lstStyle/>
        <a:p>
          <a:endParaRPr lang="en-US"/>
        </a:p>
      </dgm:t>
    </dgm:pt>
    <dgm:pt modelId="{BB2EE7AC-C126-484A-8098-0D1A6DCC1FCB}" type="sibTrans" cxnId="{1D222CD5-36D5-42B2-8CE2-571E89F4CEB3}">
      <dgm:prSet/>
      <dgm:spPr/>
      <dgm:t>
        <a:bodyPr/>
        <a:lstStyle/>
        <a:p>
          <a:endParaRPr lang="en-US"/>
        </a:p>
      </dgm:t>
    </dgm:pt>
    <dgm:pt modelId="{93648D82-043D-41C4-8441-0022213DCD7A}">
      <dgm:prSet/>
      <dgm:spPr/>
      <dgm:t>
        <a:bodyPr/>
        <a:lstStyle/>
        <a:p>
          <a:r>
            <a:rPr lang="en-US" baseline="0" dirty="0"/>
            <a:t>Building Relationships with Decision Makers ( Political Activity )</a:t>
          </a:r>
          <a:endParaRPr lang="en-US" dirty="0"/>
        </a:p>
      </dgm:t>
    </dgm:pt>
    <dgm:pt modelId="{7188264B-CFF3-4033-A493-B6D9881B03B2}" type="parTrans" cxnId="{E4FB5B44-D11F-47FE-8E33-796DEBEA6027}">
      <dgm:prSet/>
      <dgm:spPr/>
      <dgm:t>
        <a:bodyPr/>
        <a:lstStyle/>
        <a:p>
          <a:endParaRPr lang="en-US"/>
        </a:p>
      </dgm:t>
    </dgm:pt>
    <dgm:pt modelId="{17860016-2655-4E91-AA7F-0DD57F39A344}" type="sibTrans" cxnId="{E4FB5B44-D11F-47FE-8E33-796DEBEA6027}">
      <dgm:prSet/>
      <dgm:spPr/>
      <dgm:t>
        <a:bodyPr/>
        <a:lstStyle/>
        <a:p>
          <a:endParaRPr lang="en-US"/>
        </a:p>
      </dgm:t>
    </dgm:pt>
    <dgm:pt modelId="{1D7755E7-F0D0-43DB-AFE4-01344C783731}">
      <dgm:prSet/>
      <dgm:spPr/>
      <dgm:t>
        <a:bodyPr/>
        <a:lstStyle/>
        <a:p>
          <a:r>
            <a:rPr lang="en-US" baseline="0" dirty="0"/>
            <a:t>Health and Safety Training ( Bringing Resources to MBCFD )</a:t>
          </a:r>
          <a:endParaRPr lang="en-US" dirty="0"/>
        </a:p>
      </dgm:t>
    </dgm:pt>
    <dgm:pt modelId="{B55E5113-C526-4BB2-B0DF-AA6C9EE21309}" type="parTrans" cxnId="{7122B078-3144-4CDC-A06A-22B6F42868D0}">
      <dgm:prSet/>
      <dgm:spPr/>
      <dgm:t>
        <a:bodyPr/>
        <a:lstStyle/>
        <a:p>
          <a:endParaRPr lang="en-US"/>
        </a:p>
      </dgm:t>
    </dgm:pt>
    <dgm:pt modelId="{1CBFD8A3-3D7F-4090-B9B4-C4F6F9857269}" type="sibTrans" cxnId="{7122B078-3144-4CDC-A06A-22B6F42868D0}">
      <dgm:prSet/>
      <dgm:spPr/>
      <dgm:t>
        <a:bodyPr/>
        <a:lstStyle/>
        <a:p>
          <a:endParaRPr lang="en-US"/>
        </a:p>
      </dgm:t>
    </dgm:pt>
    <dgm:pt modelId="{0B35AEE9-1D8E-4255-A725-0A7A307959B3}">
      <dgm:prSet/>
      <dgm:spPr/>
      <dgm:t>
        <a:bodyPr/>
        <a:lstStyle/>
        <a:p>
          <a:r>
            <a:rPr lang="en-US" baseline="0" dirty="0"/>
            <a:t>Taking Care of Our Neighbors ( Charitable Activities )</a:t>
          </a:r>
          <a:endParaRPr lang="en-US" dirty="0"/>
        </a:p>
      </dgm:t>
    </dgm:pt>
    <dgm:pt modelId="{03537CB4-38F1-4AF3-98DD-F34A2F6ADDE2}" type="parTrans" cxnId="{1F22356C-FC96-4986-A9D3-ED2D75B86421}">
      <dgm:prSet/>
      <dgm:spPr/>
      <dgm:t>
        <a:bodyPr/>
        <a:lstStyle/>
        <a:p>
          <a:endParaRPr lang="en-US"/>
        </a:p>
      </dgm:t>
    </dgm:pt>
    <dgm:pt modelId="{1FB23DB1-559B-4EED-9A57-0F74415E53C2}" type="sibTrans" cxnId="{1F22356C-FC96-4986-A9D3-ED2D75B86421}">
      <dgm:prSet/>
      <dgm:spPr/>
      <dgm:t>
        <a:bodyPr/>
        <a:lstStyle/>
        <a:p>
          <a:endParaRPr lang="en-US"/>
        </a:p>
      </dgm:t>
    </dgm:pt>
    <dgm:pt modelId="{1D1920C6-6F13-4566-AF82-B0ED06484F8F}" type="pres">
      <dgm:prSet presAssocID="{D90546D0-F8A7-4B2A-A13C-AB334520A06E}" presName="root" presStyleCnt="0">
        <dgm:presLayoutVars>
          <dgm:dir/>
          <dgm:resizeHandles val="exact"/>
        </dgm:presLayoutVars>
      </dgm:prSet>
      <dgm:spPr/>
    </dgm:pt>
    <dgm:pt modelId="{4A777024-6128-4755-8967-2CA12A6D80E1}" type="pres">
      <dgm:prSet presAssocID="{D90546D0-F8A7-4B2A-A13C-AB334520A06E}" presName="container" presStyleCnt="0">
        <dgm:presLayoutVars>
          <dgm:dir/>
          <dgm:resizeHandles val="exact"/>
        </dgm:presLayoutVars>
      </dgm:prSet>
      <dgm:spPr/>
    </dgm:pt>
    <dgm:pt modelId="{BC18D5DA-D53B-4229-B75B-80B773A90C0F}" type="pres">
      <dgm:prSet presAssocID="{1695D944-6BA6-4C23-857D-75AD6512CBD3}" presName="compNode" presStyleCnt="0"/>
      <dgm:spPr/>
    </dgm:pt>
    <dgm:pt modelId="{80F9A80C-5921-468D-AB1E-821CC0A93806}" type="pres">
      <dgm:prSet presAssocID="{1695D944-6BA6-4C23-857D-75AD6512CBD3}" presName="iconBgRect" presStyleLbl="bgShp" presStyleIdx="0" presStyleCnt="4"/>
      <dgm:spPr/>
    </dgm:pt>
    <dgm:pt modelId="{FC9F1271-9F15-4A73-BC31-F9B9B7DE8E4D}" type="pres">
      <dgm:prSet presAssocID="{1695D944-6BA6-4C23-857D-75AD6512CBD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ers"/>
        </a:ext>
      </dgm:extLst>
    </dgm:pt>
    <dgm:pt modelId="{DF578B7A-40A7-44E3-A9CF-6E5D2B1A8819}" type="pres">
      <dgm:prSet presAssocID="{1695D944-6BA6-4C23-857D-75AD6512CBD3}" presName="spaceRect" presStyleCnt="0"/>
      <dgm:spPr/>
    </dgm:pt>
    <dgm:pt modelId="{CCE699F7-FBA5-4268-B3BF-A6DB1B6A59C0}" type="pres">
      <dgm:prSet presAssocID="{1695D944-6BA6-4C23-857D-75AD6512CBD3}" presName="textRect" presStyleLbl="revTx" presStyleIdx="0" presStyleCnt="4">
        <dgm:presLayoutVars>
          <dgm:chMax val="1"/>
          <dgm:chPref val="1"/>
        </dgm:presLayoutVars>
      </dgm:prSet>
      <dgm:spPr/>
    </dgm:pt>
    <dgm:pt modelId="{7B97CB68-2C91-4A2F-800B-BE20866DC861}" type="pres">
      <dgm:prSet presAssocID="{BB2EE7AC-C126-484A-8098-0D1A6DCC1FCB}" presName="sibTrans" presStyleLbl="sibTrans2D1" presStyleIdx="0" presStyleCnt="0"/>
      <dgm:spPr/>
    </dgm:pt>
    <dgm:pt modelId="{146B52F0-701D-41AA-90FC-12D6D3FB58FF}" type="pres">
      <dgm:prSet presAssocID="{93648D82-043D-41C4-8441-0022213DCD7A}" presName="compNode" presStyleCnt="0"/>
      <dgm:spPr/>
    </dgm:pt>
    <dgm:pt modelId="{27E0E38B-C1BD-4A0D-B31E-C940B9FE5B7E}" type="pres">
      <dgm:prSet presAssocID="{93648D82-043D-41C4-8441-0022213DCD7A}" presName="iconBgRect" presStyleLbl="bgShp" presStyleIdx="1" presStyleCnt="4"/>
      <dgm:spPr/>
    </dgm:pt>
    <dgm:pt modelId="{EFB06C3A-6FAC-46E4-9095-F8CDA5CF1B8E}" type="pres">
      <dgm:prSet presAssocID="{93648D82-043D-41C4-8441-0022213DCD7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nk"/>
        </a:ext>
      </dgm:extLst>
    </dgm:pt>
    <dgm:pt modelId="{8522A03F-C6E3-4CE2-A45E-8FD72117AEA8}" type="pres">
      <dgm:prSet presAssocID="{93648D82-043D-41C4-8441-0022213DCD7A}" presName="spaceRect" presStyleCnt="0"/>
      <dgm:spPr/>
    </dgm:pt>
    <dgm:pt modelId="{25C0E4F3-11F8-4BA2-A059-5BA44D48B93A}" type="pres">
      <dgm:prSet presAssocID="{93648D82-043D-41C4-8441-0022213DCD7A}" presName="textRect" presStyleLbl="revTx" presStyleIdx="1" presStyleCnt="4">
        <dgm:presLayoutVars>
          <dgm:chMax val="1"/>
          <dgm:chPref val="1"/>
        </dgm:presLayoutVars>
      </dgm:prSet>
      <dgm:spPr/>
    </dgm:pt>
    <dgm:pt modelId="{07882DC6-1811-40BF-8D1A-6B29C909FDD3}" type="pres">
      <dgm:prSet presAssocID="{17860016-2655-4E91-AA7F-0DD57F39A344}" presName="sibTrans" presStyleLbl="sibTrans2D1" presStyleIdx="0" presStyleCnt="0"/>
      <dgm:spPr/>
    </dgm:pt>
    <dgm:pt modelId="{333787D4-C7E3-4369-A8E3-B989DE6A0B8C}" type="pres">
      <dgm:prSet presAssocID="{1D7755E7-F0D0-43DB-AFE4-01344C783731}" presName="compNode" presStyleCnt="0"/>
      <dgm:spPr/>
    </dgm:pt>
    <dgm:pt modelId="{73496010-478D-4008-A64B-124294D2D5BC}" type="pres">
      <dgm:prSet presAssocID="{1D7755E7-F0D0-43DB-AFE4-01344C783731}" presName="iconBgRect" presStyleLbl="bgShp" presStyleIdx="2" presStyleCnt="4"/>
      <dgm:spPr/>
    </dgm:pt>
    <dgm:pt modelId="{1BAE1208-5445-4FD6-9786-4DC19F44F4A2}" type="pres">
      <dgm:prSet presAssocID="{1D7755E7-F0D0-43DB-AFE4-01344C78373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mbulance"/>
        </a:ext>
      </dgm:extLst>
    </dgm:pt>
    <dgm:pt modelId="{90BF1B36-CFD4-469F-B0A1-0C833FCF5DD6}" type="pres">
      <dgm:prSet presAssocID="{1D7755E7-F0D0-43DB-AFE4-01344C783731}" presName="spaceRect" presStyleCnt="0"/>
      <dgm:spPr/>
    </dgm:pt>
    <dgm:pt modelId="{7C6293C4-6535-4A0E-AD72-03015E62E91F}" type="pres">
      <dgm:prSet presAssocID="{1D7755E7-F0D0-43DB-AFE4-01344C783731}" presName="textRect" presStyleLbl="revTx" presStyleIdx="2" presStyleCnt="4">
        <dgm:presLayoutVars>
          <dgm:chMax val="1"/>
          <dgm:chPref val="1"/>
        </dgm:presLayoutVars>
      </dgm:prSet>
      <dgm:spPr/>
    </dgm:pt>
    <dgm:pt modelId="{6BAF0B11-2434-407A-921E-0CAF94EABF19}" type="pres">
      <dgm:prSet presAssocID="{1CBFD8A3-3D7F-4090-B9B4-C4F6F9857269}" presName="sibTrans" presStyleLbl="sibTrans2D1" presStyleIdx="0" presStyleCnt="0"/>
      <dgm:spPr/>
    </dgm:pt>
    <dgm:pt modelId="{D06EB823-4A58-4320-94FD-34526D632060}" type="pres">
      <dgm:prSet presAssocID="{0B35AEE9-1D8E-4255-A725-0A7A307959B3}" presName="compNode" presStyleCnt="0"/>
      <dgm:spPr/>
    </dgm:pt>
    <dgm:pt modelId="{B37C7C6F-84CD-4C50-8F55-D05F51FD2D01}" type="pres">
      <dgm:prSet presAssocID="{0B35AEE9-1D8E-4255-A725-0A7A307959B3}" presName="iconBgRect" presStyleLbl="bgShp" presStyleIdx="3" presStyleCnt="4"/>
      <dgm:spPr/>
    </dgm:pt>
    <dgm:pt modelId="{25B12392-47F7-4B6E-BCB3-E70280A66AAD}" type="pres">
      <dgm:prSet presAssocID="{0B35AEE9-1D8E-4255-A725-0A7A307959B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uburban scene"/>
        </a:ext>
      </dgm:extLst>
    </dgm:pt>
    <dgm:pt modelId="{EB110CEE-111F-4863-ACB1-F2F494C2DADC}" type="pres">
      <dgm:prSet presAssocID="{0B35AEE9-1D8E-4255-A725-0A7A307959B3}" presName="spaceRect" presStyleCnt="0"/>
      <dgm:spPr/>
    </dgm:pt>
    <dgm:pt modelId="{B49BCC3E-2F91-4FDC-A896-B826F64A76CA}" type="pres">
      <dgm:prSet presAssocID="{0B35AEE9-1D8E-4255-A725-0A7A307959B3}" presName="textRect" presStyleLbl="revTx" presStyleIdx="3" presStyleCnt="4">
        <dgm:presLayoutVars>
          <dgm:chMax val="1"/>
          <dgm:chPref val="1"/>
        </dgm:presLayoutVars>
      </dgm:prSet>
      <dgm:spPr/>
    </dgm:pt>
  </dgm:ptLst>
  <dgm:cxnLst>
    <dgm:cxn modelId="{4BDE7304-7D51-4E4F-8B2A-86DECCB52F0C}" type="presOf" srcId="{93648D82-043D-41C4-8441-0022213DCD7A}" destId="{25C0E4F3-11F8-4BA2-A059-5BA44D48B93A}" srcOrd="0" destOrd="0" presId="urn:microsoft.com/office/officeart/2018/2/layout/IconCircleList"/>
    <dgm:cxn modelId="{CFE5C55F-E94E-4045-85C5-E2B5350D49CD}" type="presOf" srcId="{1CBFD8A3-3D7F-4090-B9B4-C4F6F9857269}" destId="{6BAF0B11-2434-407A-921E-0CAF94EABF19}" srcOrd="0" destOrd="0" presId="urn:microsoft.com/office/officeart/2018/2/layout/IconCircleList"/>
    <dgm:cxn modelId="{E4FB5B44-D11F-47FE-8E33-796DEBEA6027}" srcId="{D90546D0-F8A7-4B2A-A13C-AB334520A06E}" destId="{93648D82-043D-41C4-8441-0022213DCD7A}" srcOrd="1" destOrd="0" parTransId="{7188264B-CFF3-4033-A493-B6D9881B03B2}" sibTransId="{17860016-2655-4E91-AA7F-0DD57F39A344}"/>
    <dgm:cxn modelId="{1F22356C-FC96-4986-A9D3-ED2D75B86421}" srcId="{D90546D0-F8A7-4B2A-A13C-AB334520A06E}" destId="{0B35AEE9-1D8E-4255-A725-0A7A307959B3}" srcOrd="3" destOrd="0" parTransId="{03537CB4-38F1-4AF3-98DD-F34A2F6ADDE2}" sibTransId="{1FB23DB1-559B-4EED-9A57-0F74415E53C2}"/>
    <dgm:cxn modelId="{20DDC171-1C3C-4E44-9641-ECDEBF0FE8EB}" type="presOf" srcId="{D90546D0-F8A7-4B2A-A13C-AB334520A06E}" destId="{1D1920C6-6F13-4566-AF82-B0ED06484F8F}" srcOrd="0" destOrd="0" presId="urn:microsoft.com/office/officeart/2018/2/layout/IconCircleList"/>
    <dgm:cxn modelId="{9E357054-A997-48EC-82D3-E6711F968917}" type="presOf" srcId="{0B35AEE9-1D8E-4255-A725-0A7A307959B3}" destId="{B49BCC3E-2F91-4FDC-A896-B826F64A76CA}" srcOrd="0" destOrd="0" presId="urn:microsoft.com/office/officeart/2018/2/layout/IconCircleList"/>
    <dgm:cxn modelId="{7122B078-3144-4CDC-A06A-22B6F42868D0}" srcId="{D90546D0-F8A7-4B2A-A13C-AB334520A06E}" destId="{1D7755E7-F0D0-43DB-AFE4-01344C783731}" srcOrd="2" destOrd="0" parTransId="{B55E5113-C526-4BB2-B0DF-AA6C9EE21309}" sibTransId="{1CBFD8A3-3D7F-4090-B9B4-C4F6F9857269}"/>
    <dgm:cxn modelId="{8D6DBEB6-0CC8-4587-8C17-5D083D8CF6D1}" type="presOf" srcId="{17860016-2655-4E91-AA7F-0DD57F39A344}" destId="{07882DC6-1811-40BF-8D1A-6B29C909FDD3}" srcOrd="0" destOrd="0" presId="urn:microsoft.com/office/officeart/2018/2/layout/IconCircleList"/>
    <dgm:cxn modelId="{293791B7-59CD-437E-BD11-2379F6412E31}" type="presOf" srcId="{1695D944-6BA6-4C23-857D-75AD6512CBD3}" destId="{CCE699F7-FBA5-4268-B3BF-A6DB1B6A59C0}" srcOrd="0" destOrd="0" presId="urn:microsoft.com/office/officeart/2018/2/layout/IconCircleList"/>
    <dgm:cxn modelId="{1D222CD5-36D5-42B2-8CE2-571E89F4CEB3}" srcId="{D90546D0-F8A7-4B2A-A13C-AB334520A06E}" destId="{1695D944-6BA6-4C23-857D-75AD6512CBD3}" srcOrd="0" destOrd="0" parTransId="{33442553-170F-4E70-88FB-B6E4C02B04D2}" sibTransId="{BB2EE7AC-C126-484A-8098-0D1A6DCC1FCB}"/>
    <dgm:cxn modelId="{422EAFE8-D2DC-4BB9-B11F-228E181FED72}" type="presOf" srcId="{BB2EE7AC-C126-484A-8098-0D1A6DCC1FCB}" destId="{7B97CB68-2C91-4A2F-800B-BE20866DC861}" srcOrd="0" destOrd="0" presId="urn:microsoft.com/office/officeart/2018/2/layout/IconCircleList"/>
    <dgm:cxn modelId="{DF983DF2-4DFE-4B2A-A837-0D009656FFDA}" type="presOf" srcId="{1D7755E7-F0D0-43DB-AFE4-01344C783731}" destId="{7C6293C4-6535-4A0E-AD72-03015E62E91F}" srcOrd="0" destOrd="0" presId="urn:microsoft.com/office/officeart/2018/2/layout/IconCircleList"/>
    <dgm:cxn modelId="{942CCEB0-BF67-4210-987F-2525E38A6475}" type="presParOf" srcId="{1D1920C6-6F13-4566-AF82-B0ED06484F8F}" destId="{4A777024-6128-4755-8967-2CA12A6D80E1}" srcOrd="0" destOrd="0" presId="urn:microsoft.com/office/officeart/2018/2/layout/IconCircleList"/>
    <dgm:cxn modelId="{17045341-EB31-4B14-96F8-DF50DA58E960}" type="presParOf" srcId="{4A777024-6128-4755-8967-2CA12A6D80E1}" destId="{BC18D5DA-D53B-4229-B75B-80B773A90C0F}" srcOrd="0" destOrd="0" presId="urn:microsoft.com/office/officeart/2018/2/layout/IconCircleList"/>
    <dgm:cxn modelId="{BB30F4EC-8FAF-4219-94A7-76C47F2DA14A}" type="presParOf" srcId="{BC18D5DA-D53B-4229-B75B-80B773A90C0F}" destId="{80F9A80C-5921-468D-AB1E-821CC0A93806}" srcOrd="0" destOrd="0" presId="urn:microsoft.com/office/officeart/2018/2/layout/IconCircleList"/>
    <dgm:cxn modelId="{BE8622BB-D429-41C0-AA48-29D63B7D2BEC}" type="presParOf" srcId="{BC18D5DA-D53B-4229-B75B-80B773A90C0F}" destId="{FC9F1271-9F15-4A73-BC31-F9B9B7DE8E4D}" srcOrd="1" destOrd="0" presId="urn:microsoft.com/office/officeart/2018/2/layout/IconCircleList"/>
    <dgm:cxn modelId="{C462F7B7-EAEB-40E3-BA0B-EC451C6FC2C3}" type="presParOf" srcId="{BC18D5DA-D53B-4229-B75B-80B773A90C0F}" destId="{DF578B7A-40A7-44E3-A9CF-6E5D2B1A8819}" srcOrd="2" destOrd="0" presId="urn:microsoft.com/office/officeart/2018/2/layout/IconCircleList"/>
    <dgm:cxn modelId="{5A3E0F9F-382B-4F3A-9CC3-142D5472EC8E}" type="presParOf" srcId="{BC18D5DA-D53B-4229-B75B-80B773A90C0F}" destId="{CCE699F7-FBA5-4268-B3BF-A6DB1B6A59C0}" srcOrd="3" destOrd="0" presId="urn:microsoft.com/office/officeart/2018/2/layout/IconCircleList"/>
    <dgm:cxn modelId="{4451FC37-1593-4CDF-9204-F27A01873380}" type="presParOf" srcId="{4A777024-6128-4755-8967-2CA12A6D80E1}" destId="{7B97CB68-2C91-4A2F-800B-BE20866DC861}" srcOrd="1" destOrd="0" presId="urn:microsoft.com/office/officeart/2018/2/layout/IconCircleList"/>
    <dgm:cxn modelId="{AA6FA66A-F126-4A62-8309-12B44D770503}" type="presParOf" srcId="{4A777024-6128-4755-8967-2CA12A6D80E1}" destId="{146B52F0-701D-41AA-90FC-12D6D3FB58FF}" srcOrd="2" destOrd="0" presId="urn:microsoft.com/office/officeart/2018/2/layout/IconCircleList"/>
    <dgm:cxn modelId="{DEDE8EDA-F208-46ED-B715-4226031A3FF9}" type="presParOf" srcId="{146B52F0-701D-41AA-90FC-12D6D3FB58FF}" destId="{27E0E38B-C1BD-4A0D-B31E-C940B9FE5B7E}" srcOrd="0" destOrd="0" presId="urn:microsoft.com/office/officeart/2018/2/layout/IconCircleList"/>
    <dgm:cxn modelId="{54730418-C42B-4F16-A820-67459074C1C2}" type="presParOf" srcId="{146B52F0-701D-41AA-90FC-12D6D3FB58FF}" destId="{EFB06C3A-6FAC-46E4-9095-F8CDA5CF1B8E}" srcOrd="1" destOrd="0" presId="urn:microsoft.com/office/officeart/2018/2/layout/IconCircleList"/>
    <dgm:cxn modelId="{68E40E6C-835C-4461-B822-017E60D32E13}" type="presParOf" srcId="{146B52F0-701D-41AA-90FC-12D6D3FB58FF}" destId="{8522A03F-C6E3-4CE2-A45E-8FD72117AEA8}" srcOrd="2" destOrd="0" presId="urn:microsoft.com/office/officeart/2018/2/layout/IconCircleList"/>
    <dgm:cxn modelId="{AE93407A-51E7-4D70-A1F3-B71BAF483506}" type="presParOf" srcId="{146B52F0-701D-41AA-90FC-12D6D3FB58FF}" destId="{25C0E4F3-11F8-4BA2-A059-5BA44D48B93A}" srcOrd="3" destOrd="0" presId="urn:microsoft.com/office/officeart/2018/2/layout/IconCircleList"/>
    <dgm:cxn modelId="{DBD935DC-6CCB-4C8C-B3DF-59DBFE02B316}" type="presParOf" srcId="{4A777024-6128-4755-8967-2CA12A6D80E1}" destId="{07882DC6-1811-40BF-8D1A-6B29C909FDD3}" srcOrd="3" destOrd="0" presId="urn:microsoft.com/office/officeart/2018/2/layout/IconCircleList"/>
    <dgm:cxn modelId="{72D2810D-5CEC-494E-B510-86F30817CC53}" type="presParOf" srcId="{4A777024-6128-4755-8967-2CA12A6D80E1}" destId="{333787D4-C7E3-4369-A8E3-B989DE6A0B8C}" srcOrd="4" destOrd="0" presId="urn:microsoft.com/office/officeart/2018/2/layout/IconCircleList"/>
    <dgm:cxn modelId="{919BE301-9522-42B2-9229-A46B1FA9CA1F}" type="presParOf" srcId="{333787D4-C7E3-4369-A8E3-B989DE6A0B8C}" destId="{73496010-478D-4008-A64B-124294D2D5BC}" srcOrd="0" destOrd="0" presId="urn:microsoft.com/office/officeart/2018/2/layout/IconCircleList"/>
    <dgm:cxn modelId="{48CD610B-D002-4D5D-A752-065BD6662A66}" type="presParOf" srcId="{333787D4-C7E3-4369-A8E3-B989DE6A0B8C}" destId="{1BAE1208-5445-4FD6-9786-4DC19F44F4A2}" srcOrd="1" destOrd="0" presId="urn:microsoft.com/office/officeart/2018/2/layout/IconCircleList"/>
    <dgm:cxn modelId="{BAE1E68D-74FF-492C-A496-68FBE5DC3DD5}" type="presParOf" srcId="{333787D4-C7E3-4369-A8E3-B989DE6A0B8C}" destId="{90BF1B36-CFD4-469F-B0A1-0C833FCF5DD6}" srcOrd="2" destOrd="0" presId="urn:microsoft.com/office/officeart/2018/2/layout/IconCircleList"/>
    <dgm:cxn modelId="{F0C8D7BA-6C87-4454-B84C-F737D5731B3E}" type="presParOf" srcId="{333787D4-C7E3-4369-A8E3-B989DE6A0B8C}" destId="{7C6293C4-6535-4A0E-AD72-03015E62E91F}" srcOrd="3" destOrd="0" presId="urn:microsoft.com/office/officeart/2018/2/layout/IconCircleList"/>
    <dgm:cxn modelId="{ABE7CC01-67EE-4E63-A36C-41D9AF1B6EED}" type="presParOf" srcId="{4A777024-6128-4755-8967-2CA12A6D80E1}" destId="{6BAF0B11-2434-407A-921E-0CAF94EABF19}" srcOrd="5" destOrd="0" presId="urn:microsoft.com/office/officeart/2018/2/layout/IconCircleList"/>
    <dgm:cxn modelId="{ADAF57BD-D73D-4EF5-8AA4-AC5B5C708FF2}" type="presParOf" srcId="{4A777024-6128-4755-8967-2CA12A6D80E1}" destId="{D06EB823-4A58-4320-94FD-34526D632060}" srcOrd="6" destOrd="0" presId="urn:microsoft.com/office/officeart/2018/2/layout/IconCircleList"/>
    <dgm:cxn modelId="{3E25ED00-C292-4D71-BABF-A4409BDA0D2C}" type="presParOf" srcId="{D06EB823-4A58-4320-94FD-34526D632060}" destId="{B37C7C6F-84CD-4C50-8F55-D05F51FD2D01}" srcOrd="0" destOrd="0" presId="urn:microsoft.com/office/officeart/2018/2/layout/IconCircleList"/>
    <dgm:cxn modelId="{A3ACFE0F-8118-41DA-A20A-A2D28EB8D181}" type="presParOf" srcId="{D06EB823-4A58-4320-94FD-34526D632060}" destId="{25B12392-47F7-4B6E-BCB3-E70280A66AAD}" srcOrd="1" destOrd="0" presId="urn:microsoft.com/office/officeart/2018/2/layout/IconCircleList"/>
    <dgm:cxn modelId="{89570237-BF7D-4469-ACFD-42429F287B27}" type="presParOf" srcId="{D06EB823-4A58-4320-94FD-34526D632060}" destId="{EB110CEE-111F-4863-ACB1-F2F494C2DADC}" srcOrd="2" destOrd="0" presId="urn:microsoft.com/office/officeart/2018/2/layout/IconCircleList"/>
    <dgm:cxn modelId="{F3A9B11C-215F-428F-B0E0-588E74C4BC13}" type="presParOf" srcId="{D06EB823-4A58-4320-94FD-34526D632060}" destId="{B49BCC3E-2F91-4FDC-A896-B826F64A76C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931946-1D26-472B-BA5A-851CF85266BC}" type="doc">
      <dgm:prSet loTypeId="urn:microsoft.com/office/officeart/2005/8/layout/orgChart1" loCatId="hierarchy" qsTypeId="urn:microsoft.com/office/officeart/2005/8/quickstyle/simple4" qsCatId="simple" csTypeId="urn:microsoft.com/office/officeart/2005/8/colors/colorful1" csCatId="colorful" phldr="1"/>
      <dgm:spPr/>
      <dgm:t>
        <a:bodyPr/>
        <a:lstStyle/>
        <a:p>
          <a:endParaRPr lang="en-US"/>
        </a:p>
      </dgm:t>
    </dgm:pt>
    <dgm:pt modelId="{0139F060-9FDE-478C-8DA3-27204F95AF79}">
      <dgm:prSet/>
      <dgm:spPr/>
      <dgm:t>
        <a:bodyPr/>
        <a:lstStyle/>
        <a:p>
          <a:r>
            <a:rPr lang="en-US" baseline="0" dirty="0"/>
            <a:t>Just </a:t>
          </a:r>
          <a:r>
            <a:rPr lang="en-US" baseline="0"/>
            <a:t>over 57% </a:t>
          </a:r>
          <a:r>
            <a:rPr lang="en-US" baseline="0" dirty="0"/>
            <a:t>of sworn MBCFD personnel are members of Local 121</a:t>
          </a:r>
          <a:endParaRPr lang="en-US" dirty="0"/>
        </a:p>
      </dgm:t>
    </dgm:pt>
    <dgm:pt modelId="{A6123EE4-A9EA-441E-8480-5A52C382FFAC}" type="parTrans" cxnId="{12E27BB1-7D0B-4DA9-81D6-9F48B9F60D1F}">
      <dgm:prSet/>
      <dgm:spPr/>
      <dgm:t>
        <a:bodyPr/>
        <a:lstStyle/>
        <a:p>
          <a:endParaRPr lang="en-US"/>
        </a:p>
      </dgm:t>
    </dgm:pt>
    <dgm:pt modelId="{6D7AF707-B90D-4202-81F8-9B4CFDD816DE}" type="sibTrans" cxnId="{12E27BB1-7D0B-4DA9-81D6-9F48B9F60D1F}">
      <dgm:prSet/>
      <dgm:spPr/>
      <dgm:t>
        <a:bodyPr/>
        <a:lstStyle/>
        <a:p>
          <a:endParaRPr lang="en-US"/>
        </a:p>
      </dgm:t>
    </dgm:pt>
    <dgm:pt modelId="{22C3A515-2375-466E-B46E-9A73F4E68024}">
      <dgm:prSet/>
      <dgm:spPr/>
      <dgm:t>
        <a:bodyPr/>
        <a:lstStyle/>
        <a:p>
          <a:r>
            <a:rPr lang="en-US" baseline="0" dirty="0"/>
            <a:t>Membership continues to grow daily!</a:t>
          </a:r>
          <a:endParaRPr lang="en-US" dirty="0"/>
        </a:p>
      </dgm:t>
    </dgm:pt>
    <dgm:pt modelId="{DB6307B9-48DD-46D6-8201-394C0FE83B6E}" type="parTrans" cxnId="{63CE2259-C3A6-48CF-8046-A950E2F989B2}">
      <dgm:prSet/>
      <dgm:spPr/>
      <dgm:t>
        <a:bodyPr/>
        <a:lstStyle/>
        <a:p>
          <a:endParaRPr lang="en-US"/>
        </a:p>
      </dgm:t>
    </dgm:pt>
    <dgm:pt modelId="{22661B30-55E9-4CDC-8EA2-0757FC0BCC98}" type="sibTrans" cxnId="{63CE2259-C3A6-48CF-8046-A950E2F989B2}">
      <dgm:prSet/>
      <dgm:spPr/>
      <dgm:t>
        <a:bodyPr/>
        <a:lstStyle/>
        <a:p>
          <a:endParaRPr lang="en-US"/>
        </a:p>
      </dgm:t>
    </dgm:pt>
    <dgm:pt modelId="{49ADFEC6-97E7-4E58-A60F-633E602ABA0B}" type="pres">
      <dgm:prSet presAssocID="{BA931946-1D26-472B-BA5A-851CF85266BC}" presName="hierChild1" presStyleCnt="0">
        <dgm:presLayoutVars>
          <dgm:orgChart val="1"/>
          <dgm:chPref val="1"/>
          <dgm:dir/>
          <dgm:animOne val="branch"/>
          <dgm:animLvl val="lvl"/>
          <dgm:resizeHandles/>
        </dgm:presLayoutVars>
      </dgm:prSet>
      <dgm:spPr/>
    </dgm:pt>
    <dgm:pt modelId="{48A92C80-D9C5-44C4-94C3-B99A725A8B2D}" type="pres">
      <dgm:prSet presAssocID="{0139F060-9FDE-478C-8DA3-27204F95AF79}" presName="hierRoot1" presStyleCnt="0">
        <dgm:presLayoutVars>
          <dgm:hierBranch val="init"/>
        </dgm:presLayoutVars>
      </dgm:prSet>
      <dgm:spPr/>
    </dgm:pt>
    <dgm:pt modelId="{319A26CF-8C43-4786-85A4-2F67C5CF2396}" type="pres">
      <dgm:prSet presAssocID="{0139F060-9FDE-478C-8DA3-27204F95AF79}" presName="rootComposite1" presStyleCnt="0"/>
      <dgm:spPr/>
    </dgm:pt>
    <dgm:pt modelId="{59FC6844-7B49-47A1-BCD6-D043944B4C0D}" type="pres">
      <dgm:prSet presAssocID="{0139F060-9FDE-478C-8DA3-27204F95AF79}" presName="rootText1" presStyleLbl="node0" presStyleIdx="0" presStyleCnt="2">
        <dgm:presLayoutVars>
          <dgm:chPref val="3"/>
        </dgm:presLayoutVars>
      </dgm:prSet>
      <dgm:spPr/>
    </dgm:pt>
    <dgm:pt modelId="{965E2489-B6DD-471A-B513-C91E99C2EFC0}" type="pres">
      <dgm:prSet presAssocID="{0139F060-9FDE-478C-8DA3-27204F95AF79}" presName="rootConnector1" presStyleLbl="node1" presStyleIdx="0" presStyleCnt="0"/>
      <dgm:spPr/>
    </dgm:pt>
    <dgm:pt modelId="{0646A4D9-8522-4E82-B80E-C4DC96B09CAD}" type="pres">
      <dgm:prSet presAssocID="{0139F060-9FDE-478C-8DA3-27204F95AF79}" presName="hierChild2" presStyleCnt="0"/>
      <dgm:spPr/>
    </dgm:pt>
    <dgm:pt modelId="{2A934E30-0093-4221-8C08-3D2FAE6B7D38}" type="pres">
      <dgm:prSet presAssocID="{0139F060-9FDE-478C-8DA3-27204F95AF79}" presName="hierChild3" presStyleCnt="0"/>
      <dgm:spPr/>
    </dgm:pt>
    <dgm:pt modelId="{4790BE25-431F-45D5-9B19-E14BF11719FC}" type="pres">
      <dgm:prSet presAssocID="{22C3A515-2375-466E-B46E-9A73F4E68024}" presName="hierRoot1" presStyleCnt="0">
        <dgm:presLayoutVars>
          <dgm:hierBranch val="init"/>
        </dgm:presLayoutVars>
      </dgm:prSet>
      <dgm:spPr/>
    </dgm:pt>
    <dgm:pt modelId="{099E0588-F1AA-4DAB-AEC3-466E29D33494}" type="pres">
      <dgm:prSet presAssocID="{22C3A515-2375-466E-B46E-9A73F4E68024}" presName="rootComposite1" presStyleCnt="0"/>
      <dgm:spPr/>
    </dgm:pt>
    <dgm:pt modelId="{63106D67-1B26-412C-9FA6-699E7ADBBB25}" type="pres">
      <dgm:prSet presAssocID="{22C3A515-2375-466E-B46E-9A73F4E68024}" presName="rootText1" presStyleLbl="node0" presStyleIdx="1" presStyleCnt="2">
        <dgm:presLayoutVars>
          <dgm:chPref val="3"/>
        </dgm:presLayoutVars>
      </dgm:prSet>
      <dgm:spPr/>
    </dgm:pt>
    <dgm:pt modelId="{A81F74AD-2B77-4194-9C12-246DF1823AFC}" type="pres">
      <dgm:prSet presAssocID="{22C3A515-2375-466E-B46E-9A73F4E68024}" presName="rootConnector1" presStyleLbl="node1" presStyleIdx="0" presStyleCnt="0"/>
      <dgm:spPr/>
    </dgm:pt>
    <dgm:pt modelId="{5545B005-8F67-4E53-9053-1F172EF828AC}" type="pres">
      <dgm:prSet presAssocID="{22C3A515-2375-466E-B46E-9A73F4E68024}" presName="hierChild2" presStyleCnt="0"/>
      <dgm:spPr/>
    </dgm:pt>
    <dgm:pt modelId="{5F567D9A-6B5E-4BFB-9C69-B4F634510BE9}" type="pres">
      <dgm:prSet presAssocID="{22C3A515-2375-466E-B46E-9A73F4E68024}" presName="hierChild3" presStyleCnt="0"/>
      <dgm:spPr/>
    </dgm:pt>
  </dgm:ptLst>
  <dgm:cxnLst>
    <dgm:cxn modelId="{494D650A-00CF-4AAB-8041-24819DB907E8}" type="presOf" srcId="{BA931946-1D26-472B-BA5A-851CF85266BC}" destId="{49ADFEC6-97E7-4E58-A60F-633E602ABA0B}" srcOrd="0" destOrd="0" presId="urn:microsoft.com/office/officeart/2005/8/layout/orgChart1"/>
    <dgm:cxn modelId="{DF4AB123-8760-40E3-9387-55E968218EB2}" type="presOf" srcId="{0139F060-9FDE-478C-8DA3-27204F95AF79}" destId="{965E2489-B6DD-471A-B513-C91E99C2EFC0}" srcOrd="1" destOrd="0" presId="urn:microsoft.com/office/officeart/2005/8/layout/orgChart1"/>
    <dgm:cxn modelId="{41AA9529-C23F-453B-916A-77130BE01776}" type="presOf" srcId="{0139F060-9FDE-478C-8DA3-27204F95AF79}" destId="{59FC6844-7B49-47A1-BCD6-D043944B4C0D}" srcOrd="0" destOrd="0" presId="urn:microsoft.com/office/officeart/2005/8/layout/orgChart1"/>
    <dgm:cxn modelId="{70434A44-7B31-4928-9736-C52DAFED2157}" type="presOf" srcId="{22C3A515-2375-466E-B46E-9A73F4E68024}" destId="{63106D67-1B26-412C-9FA6-699E7ADBBB25}" srcOrd="0" destOrd="0" presId="urn:microsoft.com/office/officeart/2005/8/layout/orgChart1"/>
    <dgm:cxn modelId="{F6707757-04D9-4353-870E-23656AB476AA}" type="presOf" srcId="{22C3A515-2375-466E-B46E-9A73F4E68024}" destId="{A81F74AD-2B77-4194-9C12-246DF1823AFC}" srcOrd="1" destOrd="0" presId="urn:microsoft.com/office/officeart/2005/8/layout/orgChart1"/>
    <dgm:cxn modelId="{63CE2259-C3A6-48CF-8046-A950E2F989B2}" srcId="{BA931946-1D26-472B-BA5A-851CF85266BC}" destId="{22C3A515-2375-466E-B46E-9A73F4E68024}" srcOrd="1" destOrd="0" parTransId="{DB6307B9-48DD-46D6-8201-394C0FE83B6E}" sibTransId="{22661B30-55E9-4CDC-8EA2-0757FC0BCC98}"/>
    <dgm:cxn modelId="{12E27BB1-7D0B-4DA9-81D6-9F48B9F60D1F}" srcId="{BA931946-1D26-472B-BA5A-851CF85266BC}" destId="{0139F060-9FDE-478C-8DA3-27204F95AF79}" srcOrd="0" destOrd="0" parTransId="{A6123EE4-A9EA-441E-8480-5A52C382FFAC}" sibTransId="{6D7AF707-B90D-4202-81F8-9B4CFDD816DE}"/>
    <dgm:cxn modelId="{8AB9091D-B2D8-4DD9-9B5A-39DECA44152F}" type="presParOf" srcId="{49ADFEC6-97E7-4E58-A60F-633E602ABA0B}" destId="{48A92C80-D9C5-44C4-94C3-B99A725A8B2D}" srcOrd="0" destOrd="0" presId="urn:microsoft.com/office/officeart/2005/8/layout/orgChart1"/>
    <dgm:cxn modelId="{ABAB683A-FAA0-4457-B07D-39EDDF965C58}" type="presParOf" srcId="{48A92C80-D9C5-44C4-94C3-B99A725A8B2D}" destId="{319A26CF-8C43-4786-85A4-2F67C5CF2396}" srcOrd="0" destOrd="0" presId="urn:microsoft.com/office/officeart/2005/8/layout/orgChart1"/>
    <dgm:cxn modelId="{9E00DC72-F891-46D3-95CC-A4C72997D7BB}" type="presParOf" srcId="{319A26CF-8C43-4786-85A4-2F67C5CF2396}" destId="{59FC6844-7B49-47A1-BCD6-D043944B4C0D}" srcOrd="0" destOrd="0" presId="urn:microsoft.com/office/officeart/2005/8/layout/orgChart1"/>
    <dgm:cxn modelId="{FBECDC52-854F-4424-BB4E-B5185C7C16C6}" type="presParOf" srcId="{319A26CF-8C43-4786-85A4-2F67C5CF2396}" destId="{965E2489-B6DD-471A-B513-C91E99C2EFC0}" srcOrd="1" destOrd="0" presId="urn:microsoft.com/office/officeart/2005/8/layout/orgChart1"/>
    <dgm:cxn modelId="{15045D3E-BB57-486E-9F0D-08037ECCF41E}" type="presParOf" srcId="{48A92C80-D9C5-44C4-94C3-B99A725A8B2D}" destId="{0646A4D9-8522-4E82-B80E-C4DC96B09CAD}" srcOrd="1" destOrd="0" presId="urn:microsoft.com/office/officeart/2005/8/layout/orgChart1"/>
    <dgm:cxn modelId="{D8E22793-516F-4379-B834-0691090AAC86}" type="presParOf" srcId="{48A92C80-D9C5-44C4-94C3-B99A725A8B2D}" destId="{2A934E30-0093-4221-8C08-3D2FAE6B7D38}" srcOrd="2" destOrd="0" presId="urn:microsoft.com/office/officeart/2005/8/layout/orgChart1"/>
    <dgm:cxn modelId="{8BF84887-EC0C-447A-8DDD-D90E59C26EFE}" type="presParOf" srcId="{49ADFEC6-97E7-4E58-A60F-633E602ABA0B}" destId="{4790BE25-431F-45D5-9B19-E14BF11719FC}" srcOrd="1" destOrd="0" presId="urn:microsoft.com/office/officeart/2005/8/layout/orgChart1"/>
    <dgm:cxn modelId="{E43A7386-F08E-452C-86BC-D05FB72474CC}" type="presParOf" srcId="{4790BE25-431F-45D5-9B19-E14BF11719FC}" destId="{099E0588-F1AA-4DAB-AEC3-466E29D33494}" srcOrd="0" destOrd="0" presId="urn:microsoft.com/office/officeart/2005/8/layout/orgChart1"/>
    <dgm:cxn modelId="{6504A191-D6A8-4BCD-B3BF-E0327252A7EE}" type="presParOf" srcId="{099E0588-F1AA-4DAB-AEC3-466E29D33494}" destId="{63106D67-1B26-412C-9FA6-699E7ADBBB25}" srcOrd="0" destOrd="0" presId="urn:microsoft.com/office/officeart/2005/8/layout/orgChart1"/>
    <dgm:cxn modelId="{15462A26-3150-4393-B58F-7781AF7E37E0}" type="presParOf" srcId="{099E0588-F1AA-4DAB-AEC3-466E29D33494}" destId="{A81F74AD-2B77-4194-9C12-246DF1823AFC}" srcOrd="1" destOrd="0" presId="urn:microsoft.com/office/officeart/2005/8/layout/orgChart1"/>
    <dgm:cxn modelId="{8600952F-F78B-488F-AE43-B0710531DDEA}" type="presParOf" srcId="{4790BE25-431F-45D5-9B19-E14BF11719FC}" destId="{5545B005-8F67-4E53-9053-1F172EF828AC}" srcOrd="1" destOrd="0" presId="urn:microsoft.com/office/officeart/2005/8/layout/orgChart1"/>
    <dgm:cxn modelId="{4D996437-6A0E-466F-A104-A748831D286D}" type="presParOf" srcId="{4790BE25-431F-45D5-9B19-E14BF11719FC}" destId="{5F567D9A-6B5E-4BFB-9C69-B4F634510BE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06D2DE-992D-456E-811D-8FE60DCC9586}"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A2E43EB7-D7EC-4ABA-AFB9-B15EDC552952}">
      <dgm:prSet/>
      <dgm:spPr/>
      <dgm:t>
        <a:bodyPr/>
        <a:lstStyle/>
        <a:p>
          <a:pPr>
            <a:lnSpc>
              <a:spcPct val="100000"/>
            </a:lnSpc>
            <a:defRPr cap="all"/>
          </a:pPr>
          <a:r>
            <a:rPr lang="en-US" baseline="0" dirty="0"/>
            <a:t>International association of firefighters</a:t>
          </a:r>
          <a:endParaRPr lang="en-US" dirty="0"/>
        </a:p>
      </dgm:t>
    </dgm:pt>
    <dgm:pt modelId="{A66135E6-A90E-472A-A2E9-55367DD31394}" type="parTrans" cxnId="{3C5F28AF-6F6E-47EE-8F07-62B1D12FCF3D}">
      <dgm:prSet/>
      <dgm:spPr/>
      <dgm:t>
        <a:bodyPr/>
        <a:lstStyle/>
        <a:p>
          <a:endParaRPr lang="en-US"/>
        </a:p>
      </dgm:t>
    </dgm:pt>
    <dgm:pt modelId="{3F371B84-3382-4BB9-AC8B-8FE1CB5FAD07}" type="sibTrans" cxnId="{3C5F28AF-6F6E-47EE-8F07-62B1D12FCF3D}">
      <dgm:prSet/>
      <dgm:spPr/>
      <dgm:t>
        <a:bodyPr/>
        <a:lstStyle/>
        <a:p>
          <a:endParaRPr lang="en-US"/>
        </a:p>
      </dgm:t>
    </dgm:pt>
    <dgm:pt modelId="{097A1EDD-4981-474E-B52B-B4005874F47A}">
      <dgm:prSet/>
      <dgm:spPr/>
      <dgm:t>
        <a:bodyPr/>
        <a:lstStyle/>
        <a:p>
          <a:pPr>
            <a:lnSpc>
              <a:spcPct val="100000"/>
            </a:lnSpc>
            <a:defRPr cap="all"/>
          </a:pPr>
          <a:r>
            <a:rPr lang="en-US" baseline="0" dirty="0"/>
            <a:t>Professional firefighters of Georgia</a:t>
          </a:r>
          <a:endParaRPr lang="en-US" dirty="0"/>
        </a:p>
      </dgm:t>
    </dgm:pt>
    <dgm:pt modelId="{1E77BBDC-C3B6-45E0-90DA-0813400794B3}" type="parTrans" cxnId="{47A9B104-43B3-49D7-BC5A-E5A2B668BF2B}">
      <dgm:prSet/>
      <dgm:spPr/>
      <dgm:t>
        <a:bodyPr/>
        <a:lstStyle/>
        <a:p>
          <a:endParaRPr lang="en-US"/>
        </a:p>
      </dgm:t>
    </dgm:pt>
    <dgm:pt modelId="{73A68230-342F-4B7B-B519-1C56C2FDFEA8}" type="sibTrans" cxnId="{47A9B104-43B3-49D7-BC5A-E5A2B668BF2B}">
      <dgm:prSet/>
      <dgm:spPr/>
      <dgm:t>
        <a:bodyPr/>
        <a:lstStyle/>
        <a:p>
          <a:endParaRPr lang="en-US"/>
        </a:p>
      </dgm:t>
    </dgm:pt>
    <dgm:pt modelId="{8E9930AA-891D-4F23-83E1-5C3B4E615585}">
      <dgm:prSet/>
      <dgm:spPr/>
      <dgm:t>
        <a:bodyPr/>
        <a:lstStyle/>
        <a:p>
          <a:pPr>
            <a:lnSpc>
              <a:spcPct val="100000"/>
            </a:lnSpc>
            <a:defRPr cap="all"/>
          </a:pPr>
          <a:r>
            <a:rPr lang="en-US" baseline="0" dirty="0"/>
            <a:t>Macon-Bibb County firefighters association – local 121</a:t>
          </a:r>
          <a:endParaRPr lang="en-US" dirty="0"/>
        </a:p>
      </dgm:t>
    </dgm:pt>
    <dgm:pt modelId="{22C891A5-F931-40FD-8315-D36F09F6E259}" type="parTrans" cxnId="{AB699D94-6BBF-41D2-91CB-A51AC0A7BA73}">
      <dgm:prSet/>
      <dgm:spPr/>
      <dgm:t>
        <a:bodyPr/>
        <a:lstStyle/>
        <a:p>
          <a:endParaRPr lang="en-US"/>
        </a:p>
      </dgm:t>
    </dgm:pt>
    <dgm:pt modelId="{21F3E768-E14D-4096-B895-C781A131FDF9}" type="sibTrans" cxnId="{AB699D94-6BBF-41D2-91CB-A51AC0A7BA73}">
      <dgm:prSet/>
      <dgm:spPr/>
      <dgm:t>
        <a:bodyPr/>
        <a:lstStyle/>
        <a:p>
          <a:endParaRPr lang="en-US"/>
        </a:p>
      </dgm:t>
    </dgm:pt>
    <dgm:pt modelId="{886C508E-F954-4D80-BCEF-2AFC08915549}" type="pres">
      <dgm:prSet presAssocID="{A906D2DE-992D-456E-811D-8FE60DCC9586}" presName="root" presStyleCnt="0">
        <dgm:presLayoutVars>
          <dgm:dir/>
          <dgm:resizeHandles val="exact"/>
        </dgm:presLayoutVars>
      </dgm:prSet>
      <dgm:spPr/>
    </dgm:pt>
    <dgm:pt modelId="{D2F037A7-B0A3-498E-9AD9-7CF7C1015BEE}" type="pres">
      <dgm:prSet presAssocID="{A2E43EB7-D7EC-4ABA-AFB9-B15EDC552952}" presName="compNode" presStyleCnt="0"/>
      <dgm:spPr/>
    </dgm:pt>
    <dgm:pt modelId="{9107EC83-A7D3-4827-85CE-4927E2FC4A9F}" type="pres">
      <dgm:prSet presAssocID="{A2E43EB7-D7EC-4ABA-AFB9-B15EDC552952}" presName="iconBgRect" presStyleLbl="bgShp" presStyleIdx="0" presStyleCnt="3"/>
      <dgm:spPr/>
    </dgm:pt>
    <dgm:pt modelId="{13738465-9746-4750-BB72-2981CC091E7E}" type="pres">
      <dgm:prSet presAssocID="{A2E43EB7-D7EC-4ABA-AFB9-B15EDC552952}" presName="iconRect" presStyleLbl="node1" presStyleIdx="0" presStyleCnt="3" custScaleX="237489" custScaleY="229818"/>
      <dgm:spPr>
        <a:blipFill>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dgm:spPr>
    </dgm:pt>
    <dgm:pt modelId="{DDDCC141-217C-4172-98FE-D7F4D6879FB4}" type="pres">
      <dgm:prSet presAssocID="{A2E43EB7-D7EC-4ABA-AFB9-B15EDC552952}" presName="spaceRect" presStyleCnt="0"/>
      <dgm:spPr/>
    </dgm:pt>
    <dgm:pt modelId="{E84EA630-462C-43CC-B391-49EC914FC71B}" type="pres">
      <dgm:prSet presAssocID="{A2E43EB7-D7EC-4ABA-AFB9-B15EDC552952}" presName="textRect" presStyleLbl="revTx" presStyleIdx="0" presStyleCnt="3">
        <dgm:presLayoutVars>
          <dgm:chMax val="1"/>
          <dgm:chPref val="1"/>
        </dgm:presLayoutVars>
      </dgm:prSet>
      <dgm:spPr/>
    </dgm:pt>
    <dgm:pt modelId="{DB0CB746-1FBD-4AE7-A7F9-6C0ABADFB1A8}" type="pres">
      <dgm:prSet presAssocID="{3F371B84-3382-4BB9-AC8B-8FE1CB5FAD07}" presName="sibTrans" presStyleCnt="0"/>
      <dgm:spPr/>
    </dgm:pt>
    <dgm:pt modelId="{FC1CD74A-9D7D-4FDC-B01B-108C3265CCAD}" type="pres">
      <dgm:prSet presAssocID="{097A1EDD-4981-474E-B52B-B4005874F47A}" presName="compNode" presStyleCnt="0"/>
      <dgm:spPr/>
    </dgm:pt>
    <dgm:pt modelId="{3728E3D8-8D6F-468C-9497-21910BB6E3C5}" type="pres">
      <dgm:prSet presAssocID="{097A1EDD-4981-474E-B52B-B4005874F47A}" presName="iconBgRect" presStyleLbl="bgShp" presStyleIdx="1" presStyleCnt="3"/>
      <dgm:spPr/>
    </dgm:pt>
    <dgm:pt modelId="{6BBC4061-863A-4A45-96B0-B45EAEFEC0EA}" type="pres">
      <dgm:prSet presAssocID="{097A1EDD-4981-474E-B52B-B4005874F47A}" presName="iconRect" presStyleLbl="node1" presStyleIdx="1" presStyleCnt="3" custScaleX="227177" custScaleY="230065"/>
      <dgm:spPr>
        <a:blipFill rotWithShape="1">
          <a:blip xmlns:r="http://schemas.openxmlformats.org/officeDocument/2006/relationships" r:embed="rId2"/>
          <a:srcRect/>
          <a:stretch>
            <a:fillRect l="-1000" r="-1000"/>
          </a:stretch>
        </a:blipFill>
      </dgm:spPr>
    </dgm:pt>
    <dgm:pt modelId="{26FBCDD8-F56D-4F1F-A2A2-78A4455663AB}" type="pres">
      <dgm:prSet presAssocID="{097A1EDD-4981-474E-B52B-B4005874F47A}" presName="spaceRect" presStyleCnt="0"/>
      <dgm:spPr/>
    </dgm:pt>
    <dgm:pt modelId="{BBAED8B0-3C7A-4FD4-BC9B-392C4FCEFF79}" type="pres">
      <dgm:prSet presAssocID="{097A1EDD-4981-474E-B52B-B4005874F47A}" presName="textRect" presStyleLbl="revTx" presStyleIdx="1" presStyleCnt="3">
        <dgm:presLayoutVars>
          <dgm:chMax val="1"/>
          <dgm:chPref val="1"/>
        </dgm:presLayoutVars>
      </dgm:prSet>
      <dgm:spPr/>
    </dgm:pt>
    <dgm:pt modelId="{C3E7A776-693F-4366-859E-2C990F40239D}" type="pres">
      <dgm:prSet presAssocID="{73A68230-342F-4B7B-B519-1C56C2FDFEA8}" presName="sibTrans" presStyleCnt="0"/>
      <dgm:spPr/>
    </dgm:pt>
    <dgm:pt modelId="{6E094A1E-8F74-4927-93A2-03ED72320457}" type="pres">
      <dgm:prSet presAssocID="{8E9930AA-891D-4F23-83E1-5C3B4E615585}" presName="compNode" presStyleCnt="0"/>
      <dgm:spPr/>
    </dgm:pt>
    <dgm:pt modelId="{AEDA31AA-E92A-4854-B8FA-882AB4A30732}" type="pres">
      <dgm:prSet presAssocID="{8E9930AA-891D-4F23-83E1-5C3B4E615585}" presName="iconBgRect" presStyleLbl="bgShp" presStyleIdx="2" presStyleCnt="3"/>
      <dgm:spPr/>
    </dgm:pt>
    <dgm:pt modelId="{45F49D43-DFF3-43EB-9038-FA1821E01F24}" type="pres">
      <dgm:prSet presAssocID="{8E9930AA-891D-4F23-83E1-5C3B4E615585}" presName="iconRect" presStyleLbl="node1" presStyleIdx="2" presStyleCnt="3" custScaleX="212750" custScaleY="216970"/>
      <dgm:spPr>
        <a:blipFill>
          <a:blip xmlns:r="http://schemas.openxmlformats.org/officeDocument/2006/relationships" r:embed="rId3"/>
          <a:srcRect/>
          <a:stretch>
            <a:fillRect l="-1000" r="-1000"/>
          </a:stretch>
        </a:blipFill>
      </dgm:spPr>
    </dgm:pt>
    <dgm:pt modelId="{34DD76CF-05D2-4CE1-81D8-80F4F0362F42}" type="pres">
      <dgm:prSet presAssocID="{8E9930AA-891D-4F23-83E1-5C3B4E615585}" presName="spaceRect" presStyleCnt="0"/>
      <dgm:spPr/>
    </dgm:pt>
    <dgm:pt modelId="{84CD24F7-6E08-4D96-A24C-9052B2D82CC5}" type="pres">
      <dgm:prSet presAssocID="{8E9930AA-891D-4F23-83E1-5C3B4E615585}" presName="textRect" presStyleLbl="revTx" presStyleIdx="2" presStyleCnt="3">
        <dgm:presLayoutVars>
          <dgm:chMax val="1"/>
          <dgm:chPref val="1"/>
        </dgm:presLayoutVars>
      </dgm:prSet>
      <dgm:spPr/>
    </dgm:pt>
  </dgm:ptLst>
  <dgm:cxnLst>
    <dgm:cxn modelId="{47A9B104-43B3-49D7-BC5A-E5A2B668BF2B}" srcId="{A906D2DE-992D-456E-811D-8FE60DCC9586}" destId="{097A1EDD-4981-474E-B52B-B4005874F47A}" srcOrd="1" destOrd="0" parTransId="{1E77BBDC-C3B6-45E0-90DA-0813400794B3}" sibTransId="{73A68230-342F-4B7B-B519-1C56C2FDFEA8}"/>
    <dgm:cxn modelId="{81966555-D0F7-4756-A03E-8D214CDD9FE0}" type="presOf" srcId="{A2E43EB7-D7EC-4ABA-AFB9-B15EDC552952}" destId="{E84EA630-462C-43CC-B391-49EC914FC71B}" srcOrd="0" destOrd="0" presId="urn:microsoft.com/office/officeart/2018/5/layout/IconCircleLabelList"/>
    <dgm:cxn modelId="{94D7D28D-C465-4A01-BB4F-691FF5D1857F}" type="presOf" srcId="{A906D2DE-992D-456E-811D-8FE60DCC9586}" destId="{886C508E-F954-4D80-BCEF-2AFC08915549}" srcOrd="0" destOrd="0" presId="urn:microsoft.com/office/officeart/2018/5/layout/IconCircleLabelList"/>
    <dgm:cxn modelId="{AB699D94-6BBF-41D2-91CB-A51AC0A7BA73}" srcId="{A906D2DE-992D-456E-811D-8FE60DCC9586}" destId="{8E9930AA-891D-4F23-83E1-5C3B4E615585}" srcOrd="2" destOrd="0" parTransId="{22C891A5-F931-40FD-8315-D36F09F6E259}" sibTransId="{21F3E768-E14D-4096-B895-C781A131FDF9}"/>
    <dgm:cxn modelId="{597DBDA9-4113-43ED-9C14-8BD9046EECD3}" type="presOf" srcId="{097A1EDD-4981-474E-B52B-B4005874F47A}" destId="{BBAED8B0-3C7A-4FD4-BC9B-392C4FCEFF79}" srcOrd="0" destOrd="0" presId="urn:microsoft.com/office/officeart/2018/5/layout/IconCircleLabelList"/>
    <dgm:cxn modelId="{3C5F28AF-6F6E-47EE-8F07-62B1D12FCF3D}" srcId="{A906D2DE-992D-456E-811D-8FE60DCC9586}" destId="{A2E43EB7-D7EC-4ABA-AFB9-B15EDC552952}" srcOrd="0" destOrd="0" parTransId="{A66135E6-A90E-472A-A2E9-55367DD31394}" sibTransId="{3F371B84-3382-4BB9-AC8B-8FE1CB5FAD07}"/>
    <dgm:cxn modelId="{3CE52FBD-F9E4-43B2-B8B6-EBE798784F48}" type="presOf" srcId="{8E9930AA-891D-4F23-83E1-5C3B4E615585}" destId="{84CD24F7-6E08-4D96-A24C-9052B2D82CC5}" srcOrd="0" destOrd="0" presId="urn:microsoft.com/office/officeart/2018/5/layout/IconCircleLabelList"/>
    <dgm:cxn modelId="{67AB139C-6117-4F8B-9D61-C9815EDAA335}" type="presParOf" srcId="{886C508E-F954-4D80-BCEF-2AFC08915549}" destId="{D2F037A7-B0A3-498E-9AD9-7CF7C1015BEE}" srcOrd="0" destOrd="0" presId="urn:microsoft.com/office/officeart/2018/5/layout/IconCircleLabelList"/>
    <dgm:cxn modelId="{63B121C9-E263-40CC-9EDE-631E5D946DAF}" type="presParOf" srcId="{D2F037A7-B0A3-498E-9AD9-7CF7C1015BEE}" destId="{9107EC83-A7D3-4827-85CE-4927E2FC4A9F}" srcOrd="0" destOrd="0" presId="urn:microsoft.com/office/officeart/2018/5/layout/IconCircleLabelList"/>
    <dgm:cxn modelId="{58A5BF90-F86E-483A-ABF5-4DF0492EE804}" type="presParOf" srcId="{D2F037A7-B0A3-498E-9AD9-7CF7C1015BEE}" destId="{13738465-9746-4750-BB72-2981CC091E7E}" srcOrd="1" destOrd="0" presId="urn:microsoft.com/office/officeart/2018/5/layout/IconCircleLabelList"/>
    <dgm:cxn modelId="{E51C4700-B09B-4570-8009-FC4DE75F73A5}" type="presParOf" srcId="{D2F037A7-B0A3-498E-9AD9-7CF7C1015BEE}" destId="{DDDCC141-217C-4172-98FE-D7F4D6879FB4}" srcOrd="2" destOrd="0" presId="urn:microsoft.com/office/officeart/2018/5/layout/IconCircleLabelList"/>
    <dgm:cxn modelId="{5941AEF4-E2A0-4D9C-A433-D754B29F3E27}" type="presParOf" srcId="{D2F037A7-B0A3-498E-9AD9-7CF7C1015BEE}" destId="{E84EA630-462C-43CC-B391-49EC914FC71B}" srcOrd="3" destOrd="0" presId="urn:microsoft.com/office/officeart/2018/5/layout/IconCircleLabelList"/>
    <dgm:cxn modelId="{CBECF2A7-AAB6-49F8-80ED-EBC527218786}" type="presParOf" srcId="{886C508E-F954-4D80-BCEF-2AFC08915549}" destId="{DB0CB746-1FBD-4AE7-A7F9-6C0ABADFB1A8}" srcOrd="1" destOrd="0" presId="urn:microsoft.com/office/officeart/2018/5/layout/IconCircleLabelList"/>
    <dgm:cxn modelId="{C05C9DE4-D5FD-4A16-AC81-7A67DDBE89D1}" type="presParOf" srcId="{886C508E-F954-4D80-BCEF-2AFC08915549}" destId="{FC1CD74A-9D7D-4FDC-B01B-108C3265CCAD}" srcOrd="2" destOrd="0" presId="urn:microsoft.com/office/officeart/2018/5/layout/IconCircleLabelList"/>
    <dgm:cxn modelId="{F615B3D4-F58B-4933-BD7B-7E32A8231C87}" type="presParOf" srcId="{FC1CD74A-9D7D-4FDC-B01B-108C3265CCAD}" destId="{3728E3D8-8D6F-468C-9497-21910BB6E3C5}" srcOrd="0" destOrd="0" presId="urn:microsoft.com/office/officeart/2018/5/layout/IconCircleLabelList"/>
    <dgm:cxn modelId="{96674A7F-ED05-4048-BA6D-3544B26E939D}" type="presParOf" srcId="{FC1CD74A-9D7D-4FDC-B01B-108C3265CCAD}" destId="{6BBC4061-863A-4A45-96B0-B45EAEFEC0EA}" srcOrd="1" destOrd="0" presId="urn:microsoft.com/office/officeart/2018/5/layout/IconCircleLabelList"/>
    <dgm:cxn modelId="{AA993610-58FF-424A-8005-8C3F1B7000AF}" type="presParOf" srcId="{FC1CD74A-9D7D-4FDC-B01B-108C3265CCAD}" destId="{26FBCDD8-F56D-4F1F-A2A2-78A4455663AB}" srcOrd="2" destOrd="0" presId="urn:microsoft.com/office/officeart/2018/5/layout/IconCircleLabelList"/>
    <dgm:cxn modelId="{4C0266D8-ECEE-4CDB-BF5D-5166BAC6CE36}" type="presParOf" srcId="{FC1CD74A-9D7D-4FDC-B01B-108C3265CCAD}" destId="{BBAED8B0-3C7A-4FD4-BC9B-392C4FCEFF79}" srcOrd="3" destOrd="0" presId="urn:microsoft.com/office/officeart/2018/5/layout/IconCircleLabelList"/>
    <dgm:cxn modelId="{3A9F0BC8-CD83-4CA2-B477-DB6018D16095}" type="presParOf" srcId="{886C508E-F954-4D80-BCEF-2AFC08915549}" destId="{C3E7A776-693F-4366-859E-2C990F40239D}" srcOrd="3" destOrd="0" presId="urn:microsoft.com/office/officeart/2018/5/layout/IconCircleLabelList"/>
    <dgm:cxn modelId="{27A95C6C-5165-47B1-BCE5-6C41D7154061}" type="presParOf" srcId="{886C508E-F954-4D80-BCEF-2AFC08915549}" destId="{6E094A1E-8F74-4927-93A2-03ED72320457}" srcOrd="4" destOrd="0" presId="urn:microsoft.com/office/officeart/2018/5/layout/IconCircleLabelList"/>
    <dgm:cxn modelId="{E39254FA-9FB6-40AF-8C66-F6BB57FF4CEC}" type="presParOf" srcId="{6E094A1E-8F74-4927-93A2-03ED72320457}" destId="{AEDA31AA-E92A-4854-B8FA-882AB4A30732}" srcOrd="0" destOrd="0" presId="urn:microsoft.com/office/officeart/2018/5/layout/IconCircleLabelList"/>
    <dgm:cxn modelId="{18178A49-B8EE-41E2-98C4-E625F114ADFE}" type="presParOf" srcId="{6E094A1E-8F74-4927-93A2-03ED72320457}" destId="{45F49D43-DFF3-43EB-9038-FA1821E01F24}" srcOrd="1" destOrd="0" presId="urn:microsoft.com/office/officeart/2018/5/layout/IconCircleLabelList"/>
    <dgm:cxn modelId="{90062365-06F7-4E59-A257-4A9A07E6B809}" type="presParOf" srcId="{6E094A1E-8F74-4927-93A2-03ED72320457}" destId="{34DD76CF-05D2-4CE1-81D8-80F4F0362F42}" srcOrd="2" destOrd="0" presId="urn:microsoft.com/office/officeart/2018/5/layout/IconCircleLabelList"/>
    <dgm:cxn modelId="{1950889A-A763-4A2B-A001-28A9BF1FAC64}" type="presParOf" srcId="{6E094A1E-8F74-4927-93A2-03ED72320457}" destId="{84CD24F7-6E08-4D96-A24C-9052B2D82CC5}"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06C28E-AC81-4533-9F4C-B4C300B5EA0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93AADF2-1CC0-4731-9D48-2004A5F8897C}">
      <dgm:prSet/>
      <dgm:spPr/>
      <dgm:t>
        <a:bodyPr/>
        <a:lstStyle/>
        <a:p>
          <a:r>
            <a:rPr lang="en-US" baseline="0"/>
            <a:t>Founded in 1918</a:t>
          </a:r>
          <a:endParaRPr lang="en-US"/>
        </a:p>
      </dgm:t>
    </dgm:pt>
    <dgm:pt modelId="{9A9144A9-AE90-4AC0-9413-DCFE93EB30A6}" type="parTrans" cxnId="{32E49605-4133-472A-9287-8CCA32FB0B6A}">
      <dgm:prSet/>
      <dgm:spPr/>
      <dgm:t>
        <a:bodyPr/>
        <a:lstStyle/>
        <a:p>
          <a:endParaRPr lang="en-US"/>
        </a:p>
      </dgm:t>
    </dgm:pt>
    <dgm:pt modelId="{578DFE51-5F20-48E2-91A9-C8E1BF1A27A1}" type="sibTrans" cxnId="{32E49605-4133-472A-9287-8CCA32FB0B6A}">
      <dgm:prSet/>
      <dgm:spPr/>
      <dgm:t>
        <a:bodyPr/>
        <a:lstStyle/>
        <a:p>
          <a:endParaRPr lang="en-US"/>
        </a:p>
      </dgm:t>
    </dgm:pt>
    <dgm:pt modelId="{58A5815E-7D4C-4F70-9C6C-FF9294D4B3FE}">
      <dgm:prSet/>
      <dgm:spPr/>
      <dgm:t>
        <a:bodyPr/>
        <a:lstStyle/>
        <a:p>
          <a:r>
            <a:rPr lang="en-US" baseline="0" dirty="0"/>
            <a:t>358,000 Members in the US and Canada</a:t>
          </a:r>
        </a:p>
        <a:p>
          <a:r>
            <a:rPr lang="en-US" baseline="0" dirty="0"/>
            <a:t>with over 3,500 Local Chapters</a:t>
          </a:r>
          <a:endParaRPr lang="en-US" dirty="0"/>
        </a:p>
      </dgm:t>
    </dgm:pt>
    <dgm:pt modelId="{81C0286C-FD81-40D3-A529-12849DBED79E}" type="parTrans" cxnId="{F73BE347-566C-4AD4-B2ED-A8FA72153C94}">
      <dgm:prSet/>
      <dgm:spPr/>
      <dgm:t>
        <a:bodyPr/>
        <a:lstStyle/>
        <a:p>
          <a:endParaRPr lang="en-US"/>
        </a:p>
      </dgm:t>
    </dgm:pt>
    <dgm:pt modelId="{965CD12B-23B3-44AA-8A1E-177173C25BD4}" type="sibTrans" cxnId="{F73BE347-566C-4AD4-B2ED-A8FA72153C94}">
      <dgm:prSet/>
      <dgm:spPr/>
      <dgm:t>
        <a:bodyPr/>
        <a:lstStyle/>
        <a:p>
          <a:endParaRPr lang="en-US"/>
        </a:p>
      </dgm:t>
    </dgm:pt>
    <dgm:pt modelId="{49303543-9E4D-4B27-AB18-78B0EC54F224}">
      <dgm:prSet/>
      <dgm:spPr/>
      <dgm:t>
        <a:bodyPr/>
        <a:lstStyle/>
        <a:p>
          <a:r>
            <a:rPr lang="en-US" baseline="0" dirty="0"/>
            <a:t>85% of Career Firefighters</a:t>
          </a:r>
          <a:endParaRPr lang="en-US" dirty="0"/>
        </a:p>
      </dgm:t>
    </dgm:pt>
    <dgm:pt modelId="{FE6687DB-4908-496C-A201-38FA4E95323B}" type="parTrans" cxnId="{A7F7988B-273C-449C-9896-F858B73B23CE}">
      <dgm:prSet/>
      <dgm:spPr/>
      <dgm:t>
        <a:bodyPr/>
        <a:lstStyle/>
        <a:p>
          <a:endParaRPr lang="en-US"/>
        </a:p>
      </dgm:t>
    </dgm:pt>
    <dgm:pt modelId="{850A2A3C-0B20-414E-BF09-68A9F34D2A27}" type="sibTrans" cxnId="{A7F7988B-273C-449C-9896-F858B73B23CE}">
      <dgm:prSet/>
      <dgm:spPr/>
      <dgm:t>
        <a:bodyPr/>
        <a:lstStyle/>
        <a:p>
          <a:endParaRPr lang="en-US"/>
        </a:p>
      </dgm:t>
    </dgm:pt>
    <dgm:pt modelId="{E3A64A5B-45D5-4405-8C08-AA1C28326788}">
      <dgm:prSet/>
      <dgm:spPr/>
      <dgm:t>
        <a:bodyPr/>
        <a:lstStyle/>
        <a:p>
          <a:r>
            <a:rPr lang="en-US" baseline="0" dirty="0"/>
            <a:t>Provides Benefits, Technical Resources and Lobbying</a:t>
          </a:r>
          <a:endParaRPr lang="en-US" dirty="0"/>
        </a:p>
      </dgm:t>
    </dgm:pt>
    <dgm:pt modelId="{A309AF34-E678-4F50-8C3C-DDF45DB7F9DF}" type="parTrans" cxnId="{F35D6B1B-684C-4701-84AF-8343EF82210D}">
      <dgm:prSet/>
      <dgm:spPr/>
      <dgm:t>
        <a:bodyPr/>
        <a:lstStyle/>
        <a:p>
          <a:endParaRPr lang="en-US"/>
        </a:p>
      </dgm:t>
    </dgm:pt>
    <dgm:pt modelId="{834D7EED-433C-447E-A867-72FD67EDE433}" type="sibTrans" cxnId="{F35D6B1B-684C-4701-84AF-8343EF82210D}">
      <dgm:prSet/>
      <dgm:spPr/>
      <dgm:t>
        <a:bodyPr/>
        <a:lstStyle/>
        <a:p>
          <a:endParaRPr lang="en-US"/>
        </a:p>
      </dgm:t>
    </dgm:pt>
    <dgm:pt modelId="{747EEE69-223C-40BC-8754-FA69021D4F4B}" type="pres">
      <dgm:prSet presAssocID="{FA06C28E-AC81-4533-9F4C-B4C300B5EA01}" presName="root" presStyleCnt="0">
        <dgm:presLayoutVars>
          <dgm:dir/>
          <dgm:resizeHandles val="exact"/>
        </dgm:presLayoutVars>
      </dgm:prSet>
      <dgm:spPr/>
    </dgm:pt>
    <dgm:pt modelId="{CB9FB034-8D77-4311-8AFD-6649B54D50EF}" type="pres">
      <dgm:prSet presAssocID="{293AADF2-1CC0-4731-9D48-2004A5F8897C}" presName="compNode" presStyleCnt="0"/>
      <dgm:spPr/>
    </dgm:pt>
    <dgm:pt modelId="{E6B03516-9200-487E-9E34-07F12CBFAA4C}" type="pres">
      <dgm:prSet presAssocID="{293AADF2-1CC0-4731-9D48-2004A5F8897C}" presName="bgRect" presStyleLbl="bgShp" presStyleIdx="0" presStyleCnt="4"/>
      <dgm:spPr/>
    </dgm:pt>
    <dgm:pt modelId="{1518E35A-4BBD-4A8C-91F8-1975470DB10B}" type="pres">
      <dgm:prSet presAssocID="{293AADF2-1CC0-4731-9D48-2004A5F8897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E3BC56E2-B5C6-4995-B1AE-A18F2AEFD2C7}" type="pres">
      <dgm:prSet presAssocID="{293AADF2-1CC0-4731-9D48-2004A5F8897C}" presName="spaceRect" presStyleCnt="0"/>
      <dgm:spPr/>
    </dgm:pt>
    <dgm:pt modelId="{40A28F1F-16C2-409C-BD80-1AE8418748C8}" type="pres">
      <dgm:prSet presAssocID="{293AADF2-1CC0-4731-9D48-2004A5F8897C}" presName="parTx" presStyleLbl="revTx" presStyleIdx="0" presStyleCnt="4">
        <dgm:presLayoutVars>
          <dgm:chMax val="0"/>
          <dgm:chPref val="0"/>
        </dgm:presLayoutVars>
      </dgm:prSet>
      <dgm:spPr/>
    </dgm:pt>
    <dgm:pt modelId="{9C44F28D-E1B2-4157-98B9-4288A7F21B4D}" type="pres">
      <dgm:prSet presAssocID="{578DFE51-5F20-48E2-91A9-C8E1BF1A27A1}" presName="sibTrans" presStyleCnt="0"/>
      <dgm:spPr/>
    </dgm:pt>
    <dgm:pt modelId="{EED39133-C0E5-4E7B-8765-ECC3E5761F09}" type="pres">
      <dgm:prSet presAssocID="{58A5815E-7D4C-4F70-9C6C-FF9294D4B3FE}" presName="compNode" presStyleCnt="0"/>
      <dgm:spPr/>
    </dgm:pt>
    <dgm:pt modelId="{3529841A-BCD6-46D7-AE91-DC5CC9741118}" type="pres">
      <dgm:prSet presAssocID="{58A5815E-7D4C-4F70-9C6C-FF9294D4B3FE}" presName="bgRect" presStyleLbl="bgShp" presStyleIdx="1" presStyleCnt="4"/>
      <dgm:spPr/>
    </dgm:pt>
    <dgm:pt modelId="{570B800F-4FD9-4B1A-8252-766E4E64785B}" type="pres">
      <dgm:prSet presAssocID="{58A5815E-7D4C-4F70-9C6C-FF9294D4B3F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661800A2-F1A8-48DD-9E66-4D2C52C347CB}" type="pres">
      <dgm:prSet presAssocID="{58A5815E-7D4C-4F70-9C6C-FF9294D4B3FE}" presName="spaceRect" presStyleCnt="0"/>
      <dgm:spPr/>
    </dgm:pt>
    <dgm:pt modelId="{5DEF3FCB-EA1F-4142-811C-C0CF5C7828F4}" type="pres">
      <dgm:prSet presAssocID="{58A5815E-7D4C-4F70-9C6C-FF9294D4B3FE}" presName="parTx" presStyleLbl="revTx" presStyleIdx="1" presStyleCnt="4">
        <dgm:presLayoutVars>
          <dgm:chMax val="0"/>
          <dgm:chPref val="0"/>
        </dgm:presLayoutVars>
      </dgm:prSet>
      <dgm:spPr/>
    </dgm:pt>
    <dgm:pt modelId="{392548D1-0D10-4BD7-ABE3-31960FF047C5}" type="pres">
      <dgm:prSet presAssocID="{965CD12B-23B3-44AA-8A1E-177173C25BD4}" presName="sibTrans" presStyleCnt="0"/>
      <dgm:spPr/>
    </dgm:pt>
    <dgm:pt modelId="{4D539DC5-AADE-4D07-9781-C4C31D64EA82}" type="pres">
      <dgm:prSet presAssocID="{49303543-9E4D-4B27-AB18-78B0EC54F224}" presName="compNode" presStyleCnt="0"/>
      <dgm:spPr/>
    </dgm:pt>
    <dgm:pt modelId="{4410AD5C-7EFD-442C-BF21-EDB3D89315D3}" type="pres">
      <dgm:prSet presAssocID="{49303543-9E4D-4B27-AB18-78B0EC54F224}" presName="bgRect" presStyleLbl="bgShp" presStyleIdx="2" presStyleCnt="4"/>
      <dgm:spPr/>
    </dgm:pt>
    <dgm:pt modelId="{94D18114-C21F-4A6E-97F9-94F5EEE9E6B1}" type="pres">
      <dgm:prSet presAssocID="{49303543-9E4D-4B27-AB18-78B0EC54F22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refighter"/>
        </a:ext>
      </dgm:extLst>
    </dgm:pt>
    <dgm:pt modelId="{E7365060-C3AF-47F3-AC80-925B399FD081}" type="pres">
      <dgm:prSet presAssocID="{49303543-9E4D-4B27-AB18-78B0EC54F224}" presName="spaceRect" presStyleCnt="0"/>
      <dgm:spPr/>
    </dgm:pt>
    <dgm:pt modelId="{80F5A163-A8A1-416E-B120-86289D436C34}" type="pres">
      <dgm:prSet presAssocID="{49303543-9E4D-4B27-AB18-78B0EC54F224}" presName="parTx" presStyleLbl="revTx" presStyleIdx="2" presStyleCnt="4">
        <dgm:presLayoutVars>
          <dgm:chMax val="0"/>
          <dgm:chPref val="0"/>
        </dgm:presLayoutVars>
      </dgm:prSet>
      <dgm:spPr/>
    </dgm:pt>
    <dgm:pt modelId="{3BE60BFD-8CFA-4A98-8109-05557F39E46E}" type="pres">
      <dgm:prSet presAssocID="{850A2A3C-0B20-414E-BF09-68A9F34D2A27}" presName="sibTrans" presStyleCnt="0"/>
      <dgm:spPr/>
    </dgm:pt>
    <dgm:pt modelId="{5C1B59CF-9B1F-4516-BE7D-6596147007EB}" type="pres">
      <dgm:prSet presAssocID="{E3A64A5B-45D5-4405-8C08-AA1C28326788}" presName="compNode" presStyleCnt="0"/>
      <dgm:spPr/>
    </dgm:pt>
    <dgm:pt modelId="{4C988E9D-2F5A-4D54-A791-8B953AD4F8EB}" type="pres">
      <dgm:prSet presAssocID="{E3A64A5B-45D5-4405-8C08-AA1C28326788}" presName="bgRect" presStyleLbl="bgShp" presStyleIdx="3" presStyleCnt="4"/>
      <dgm:spPr/>
    </dgm:pt>
    <dgm:pt modelId="{E26EF7D5-DB52-4761-9F60-4258A50ECDE6}" type="pres">
      <dgm:prSet presAssocID="{E3A64A5B-45D5-4405-8C08-AA1C2832678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45A4825E-6DB1-4A5D-BB67-A4A985994A55}" type="pres">
      <dgm:prSet presAssocID="{E3A64A5B-45D5-4405-8C08-AA1C28326788}" presName="spaceRect" presStyleCnt="0"/>
      <dgm:spPr/>
    </dgm:pt>
    <dgm:pt modelId="{37E0F5EC-11CF-47B6-99B3-506F6A76DF72}" type="pres">
      <dgm:prSet presAssocID="{E3A64A5B-45D5-4405-8C08-AA1C28326788}" presName="parTx" presStyleLbl="revTx" presStyleIdx="3" presStyleCnt="4">
        <dgm:presLayoutVars>
          <dgm:chMax val="0"/>
          <dgm:chPref val="0"/>
        </dgm:presLayoutVars>
      </dgm:prSet>
      <dgm:spPr/>
    </dgm:pt>
  </dgm:ptLst>
  <dgm:cxnLst>
    <dgm:cxn modelId="{32E49605-4133-472A-9287-8CCA32FB0B6A}" srcId="{FA06C28E-AC81-4533-9F4C-B4C300B5EA01}" destId="{293AADF2-1CC0-4731-9D48-2004A5F8897C}" srcOrd="0" destOrd="0" parTransId="{9A9144A9-AE90-4AC0-9413-DCFE93EB30A6}" sibTransId="{578DFE51-5F20-48E2-91A9-C8E1BF1A27A1}"/>
    <dgm:cxn modelId="{F35D6B1B-684C-4701-84AF-8343EF82210D}" srcId="{FA06C28E-AC81-4533-9F4C-B4C300B5EA01}" destId="{E3A64A5B-45D5-4405-8C08-AA1C28326788}" srcOrd="3" destOrd="0" parTransId="{A309AF34-E678-4F50-8C3C-DDF45DB7F9DF}" sibTransId="{834D7EED-433C-447E-A867-72FD67EDE433}"/>
    <dgm:cxn modelId="{79B6BC32-6478-4275-ACA1-E87CC6A02C44}" type="presOf" srcId="{58A5815E-7D4C-4F70-9C6C-FF9294D4B3FE}" destId="{5DEF3FCB-EA1F-4142-811C-C0CF5C7828F4}" srcOrd="0" destOrd="0" presId="urn:microsoft.com/office/officeart/2018/2/layout/IconVerticalSolidList"/>
    <dgm:cxn modelId="{1DD2FA44-0C58-42C0-8D66-B6DC634F9940}" type="presOf" srcId="{E3A64A5B-45D5-4405-8C08-AA1C28326788}" destId="{37E0F5EC-11CF-47B6-99B3-506F6A76DF72}" srcOrd="0" destOrd="0" presId="urn:microsoft.com/office/officeart/2018/2/layout/IconVerticalSolidList"/>
    <dgm:cxn modelId="{F73BE347-566C-4AD4-B2ED-A8FA72153C94}" srcId="{FA06C28E-AC81-4533-9F4C-B4C300B5EA01}" destId="{58A5815E-7D4C-4F70-9C6C-FF9294D4B3FE}" srcOrd="1" destOrd="0" parTransId="{81C0286C-FD81-40D3-A529-12849DBED79E}" sibTransId="{965CD12B-23B3-44AA-8A1E-177173C25BD4}"/>
    <dgm:cxn modelId="{0001CF6D-AC3F-4861-9610-8260552A8011}" type="presOf" srcId="{293AADF2-1CC0-4731-9D48-2004A5F8897C}" destId="{40A28F1F-16C2-409C-BD80-1AE8418748C8}" srcOrd="0" destOrd="0" presId="urn:microsoft.com/office/officeart/2018/2/layout/IconVerticalSolidList"/>
    <dgm:cxn modelId="{698A6A6E-01EA-4ECB-890C-F9AA739E7236}" type="presOf" srcId="{FA06C28E-AC81-4533-9F4C-B4C300B5EA01}" destId="{747EEE69-223C-40BC-8754-FA69021D4F4B}" srcOrd="0" destOrd="0" presId="urn:microsoft.com/office/officeart/2018/2/layout/IconVerticalSolidList"/>
    <dgm:cxn modelId="{A7F7988B-273C-449C-9896-F858B73B23CE}" srcId="{FA06C28E-AC81-4533-9F4C-B4C300B5EA01}" destId="{49303543-9E4D-4B27-AB18-78B0EC54F224}" srcOrd="2" destOrd="0" parTransId="{FE6687DB-4908-496C-A201-38FA4E95323B}" sibTransId="{850A2A3C-0B20-414E-BF09-68A9F34D2A27}"/>
    <dgm:cxn modelId="{B1EC14C6-CE14-479B-9FB6-1EA5F89BE330}" type="presOf" srcId="{49303543-9E4D-4B27-AB18-78B0EC54F224}" destId="{80F5A163-A8A1-416E-B120-86289D436C34}" srcOrd="0" destOrd="0" presId="urn:microsoft.com/office/officeart/2018/2/layout/IconVerticalSolidList"/>
    <dgm:cxn modelId="{F65D575F-7D88-4DAD-8828-04E1A87F6223}" type="presParOf" srcId="{747EEE69-223C-40BC-8754-FA69021D4F4B}" destId="{CB9FB034-8D77-4311-8AFD-6649B54D50EF}" srcOrd="0" destOrd="0" presId="urn:microsoft.com/office/officeart/2018/2/layout/IconVerticalSolidList"/>
    <dgm:cxn modelId="{9CF7DE26-B276-422B-922D-28A175F2F584}" type="presParOf" srcId="{CB9FB034-8D77-4311-8AFD-6649B54D50EF}" destId="{E6B03516-9200-487E-9E34-07F12CBFAA4C}" srcOrd="0" destOrd="0" presId="urn:microsoft.com/office/officeart/2018/2/layout/IconVerticalSolidList"/>
    <dgm:cxn modelId="{861055D3-AAC0-494C-BC7F-A0FE70389E37}" type="presParOf" srcId="{CB9FB034-8D77-4311-8AFD-6649B54D50EF}" destId="{1518E35A-4BBD-4A8C-91F8-1975470DB10B}" srcOrd="1" destOrd="0" presId="urn:microsoft.com/office/officeart/2018/2/layout/IconVerticalSolidList"/>
    <dgm:cxn modelId="{D8CA5FB6-9108-4933-B36A-FF0F098C94A0}" type="presParOf" srcId="{CB9FB034-8D77-4311-8AFD-6649B54D50EF}" destId="{E3BC56E2-B5C6-4995-B1AE-A18F2AEFD2C7}" srcOrd="2" destOrd="0" presId="urn:microsoft.com/office/officeart/2018/2/layout/IconVerticalSolidList"/>
    <dgm:cxn modelId="{01667FB1-42DF-4055-980D-99E0F371C2B5}" type="presParOf" srcId="{CB9FB034-8D77-4311-8AFD-6649B54D50EF}" destId="{40A28F1F-16C2-409C-BD80-1AE8418748C8}" srcOrd="3" destOrd="0" presId="urn:microsoft.com/office/officeart/2018/2/layout/IconVerticalSolidList"/>
    <dgm:cxn modelId="{13559FDA-406A-45F9-83B8-28D7594139BA}" type="presParOf" srcId="{747EEE69-223C-40BC-8754-FA69021D4F4B}" destId="{9C44F28D-E1B2-4157-98B9-4288A7F21B4D}" srcOrd="1" destOrd="0" presId="urn:microsoft.com/office/officeart/2018/2/layout/IconVerticalSolidList"/>
    <dgm:cxn modelId="{D80CB043-2A21-4566-B4B7-6E3635CE4E38}" type="presParOf" srcId="{747EEE69-223C-40BC-8754-FA69021D4F4B}" destId="{EED39133-C0E5-4E7B-8765-ECC3E5761F09}" srcOrd="2" destOrd="0" presId="urn:microsoft.com/office/officeart/2018/2/layout/IconVerticalSolidList"/>
    <dgm:cxn modelId="{2772F5A3-2C54-433E-B3AE-07C8880B010B}" type="presParOf" srcId="{EED39133-C0E5-4E7B-8765-ECC3E5761F09}" destId="{3529841A-BCD6-46D7-AE91-DC5CC9741118}" srcOrd="0" destOrd="0" presId="urn:microsoft.com/office/officeart/2018/2/layout/IconVerticalSolidList"/>
    <dgm:cxn modelId="{655A8F22-4AAA-4769-AAA0-6237EC42EDB4}" type="presParOf" srcId="{EED39133-C0E5-4E7B-8765-ECC3E5761F09}" destId="{570B800F-4FD9-4B1A-8252-766E4E64785B}" srcOrd="1" destOrd="0" presId="urn:microsoft.com/office/officeart/2018/2/layout/IconVerticalSolidList"/>
    <dgm:cxn modelId="{A2ECB44F-6DA0-47A1-9989-32ADD17BB890}" type="presParOf" srcId="{EED39133-C0E5-4E7B-8765-ECC3E5761F09}" destId="{661800A2-F1A8-48DD-9E66-4D2C52C347CB}" srcOrd="2" destOrd="0" presId="urn:microsoft.com/office/officeart/2018/2/layout/IconVerticalSolidList"/>
    <dgm:cxn modelId="{66C9CB0B-DD63-4098-984E-E857863679C3}" type="presParOf" srcId="{EED39133-C0E5-4E7B-8765-ECC3E5761F09}" destId="{5DEF3FCB-EA1F-4142-811C-C0CF5C7828F4}" srcOrd="3" destOrd="0" presId="urn:microsoft.com/office/officeart/2018/2/layout/IconVerticalSolidList"/>
    <dgm:cxn modelId="{7EAC9E5C-0351-4119-BECF-18BDC8A25411}" type="presParOf" srcId="{747EEE69-223C-40BC-8754-FA69021D4F4B}" destId="{392548D1-0D10-4BD7-ABE3-31960FF047C5}" srcOrd="3" destOrd="0" presId="urn:microsoft.com/office/officeart/2018/2/layout/IconVerticalSolidList"/>
    <dgm:cxn modelId="{07610C8B-E112-4A49-84CF-B112FD8F1A90}" type="presParOf" srcId="{747EEE69-223C-40BC-8754-FA69021D4F4B}" destId="{4D539DC5-AADE-4D07-9781-C4C31D64EA82}" srcOrd="4" destOrd="0" presId="urn:microsoft.com/office/officeart/2018/2/layout/IconVerticalSolidList"/>
    <dgm:cxn modelId="{A6719355-1443-46F2-9756-EE5267B59514}" type="presParOf" srcId="{4D539DC5-AADE-4D07-9781-C4C31D64EA82}" destId="{4410AD5C-7EFD-442C-BF21-EDB3D89315D3}" srcOrd="0" destOrd="0" presId="urn:microsoft.com/office/officeart/2018/2/layout/IconVerticalSolidList"/>
    <dgm:cxn modelId="{29AC48F3-7B55-479E-87C1-245F3997D972}" type="presParOf" srcId="{4D539DC5-AADE-4D07-9781-C4C31D64EA82}" destId="{94D18114-C21F-4A6E-97F9-94F5EEE9E6B1}" srcOrd="1" destOrd="0" presId="urn:microsoft.com/office/officeart/2018/2/layout/IconVerticalSolidList"/>
    <dgm:cxn modelId="{5E0313A2-F559-4238-8F52-0FF5D8577A3B}" type="presParOf" srcId="{4D539DC5-AADE-4D07-9781-C4C31D64EA82}" destId="{E7365060-C3AF-47F3-AC80-925B399FD081}" srcOrd="2" destOrd="0" presId="urn:microsoft.com/office/officeart/2018/2/layout/IconVerticalSolidList"/>
    <dgm:cxn modelId="{4EB8A63C-8688-4341-A656-35A55D413D8E}" type="presParOf" srcId="{4D539DC5-AADE-4D07-9781-C4C31D64EA82}" destId="{80F5A163-A8A1-416E-B120-86289D436C34}" srcOrd="3" destOrd="0" presId="urn:microsoft.com/office/officeart/2018/2/layout/IconVerticalSolidList"/>
    <dgm:cxn modelId="{4CD912F7-CC16-4542-BD5F-0D3BF10DF559}" type="presParOf" srcId="{747EEE69-223C-40BC-8754-FA69021D4F4B}" destId="{3BE60BFD-8CFA-4A98-8109-05557F39E46E}" srcOrd="5" destOrd="0" presId="urn:microsoft.com/office/officeart/2018/2/layout/IconVerticalSolidList"/>
    <dgm:cxn modelId="{E22A789C-0D8A-4FC7-A66B-430B4845F8A0}" type="presParOf" srcId="{747EEE69-223C-40BC-8754-FA69021D4F4B}" destId="{5C1B59CF-9B1F-4516-BE7D-6596147007EB}" srcOrd="6" destOrd="0" presId="urn:microsoft.com/office/officeart/2018/2/layout/IconVerticalSolidList"/>
    <dgm:cxn modelId="{6974647E-5972-4CF6-89B6-20214FB3DC00}" type="presParOf" srcId="{5C1B59CF-9B1F-4516-BE7D-6596147007EB}" destId="{4C988E9D-2F5A-4D54-A791-8B953AD4F8EB}" srcOrd="0" destOrd="0" presId="urn:microsoft.com/office/officeart/2018/2/layout/IconVerticalSolidList"/>
    <dgm:cxn modelId="{A8ED6CB4-1621-4D65-94A1-395ED6E0075F}" type="presParOf" srcId="{5C1B59CF-9B1F-4516-BE7D-6596147007EB}" destId="{E26EF7D5-DB52-4761-9F60-4258A50ECDE6}" srcOrd="1" destOrd="0" presId="urn:microsoft.com/office/officeart/2018/2/layout/IconVerticalSolidList"/>
    <dgm:cxn modelId="{BBB8B23B-7501-4DEB-B7BD-00943121FE03}" type="presParOf" srcId="{5C1B59CF-9B1F-4516-BE7D-6596147007EB}" destId="{45A4825E-6DB1-4A5D-BB67-A4A985994A55}" srcOrd="2" destOrd="0" presId="urn:microsoft.com/office/officeart/2018/2/layout/IconVerticalSolidList"/>
    <dgm:cxn modelId="{7E5862A7-A00A-411D-9902-0F9F4A146C04}" type="presParOf" srcId="{5C1B59CF-9B1F-4516-BE7D-6596147007EB}" destId="{37E0F5EC-11CF-47B6-99B3-506F6A76DF72}"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A06C28E-AC81-4533-9F4C-B4C300B5EA01}"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293AADF2-1CC0-4731-9D48-2004A5F8897C}">
      <dgm:prSet custT="1"/>
      <dgm:spPr/>
      <dgm:t>
        <a:bodyPr/>
        <a:lstStyle/>
        <a:p>
          <a:pPr>
            <a:lnSpc>
              <a:spcPct val="100000"/>
            </a:lnSpc>
          </a:pPr>
          <a:r>
            <a:rPr lang="en-US" sz="3200" b="0" i="0" dirty="0">
              <a:latin typeface="Abadi" panose="020F0502020204030204" pitchFamily="34" charset="0"/>
            </a:rPr>
            <a:t>Representation:</a:t>
          </a:r>
          <a:endParaRPr lang="en-US" sz="3200" dirty="0">
            <a:latin typeface="Abadi" panose="020F0502020204030204" pitchFamily="34" charset="0"/>
          </a:endParaRPr>
        </a:p>
        <a:p>
          <a:pPr>
            <a:lnSpc>
              <a:spcPct val="100000"/>
            </a:lnSpc>
          </a:pPr>
          <a:r>
            <a:rPr lang="en-US" sz="3200" dirty="0">
              <a:latin typeface="Abadi" panose="020F0502020204030204" pitchFamily="34" charset="0"/>
            </a:rPr>
            <a:t>Assistance w/ contract negotiations, grievances, arbitration, internal communications, and other union business.</a:t>
          </a:r>
        </a:p>
      </dgm:t>
    </dgm:pt>
    <dgm:pt modelId="{9A9144A9-AE90-4AC0-9413-DCFE93EB30A6}" type="parTrans" cxnId="{32E49605-4133-472A-9287-8CCA32FB0B6A}">
      <dgm:prSet/>
      <dgm:spPr/>
      <dgm:t>
        <a:bodyPr/>
        <a:lstStyle/>
        <a:p>
          <a:endParaRPr lang="en-US"/>
        </a:p>
      </dgm:t>
    </dgm:pt>
    <dgm:pt modelId="{578DFE51-5F20-48E2-91A9-C8E1BF1A27A1}" type="sibTrans" cxnId="{32E49605-4133-472A-9287-8CCA32FB0B6A}">
      <dgm:prSet/>
      <dgm:spPr/>
      <dgm:t>
        <a:bodyPr/>
        <a:lstStyle/>
        <a:p>
          <a:endParaRPr lang="en-US"/>
        </a:p>
      </dgm:t>
    </dgm:pt>
    <dgm:pt modelId="{EC13A6F1-4C76-4101-B48C-FBD331A1B802}" type="pres">
      <dgm:prSet presAssocID="{FA06C28E-AC81-4533-9F4C-B4C300B5EA01}" presName="linear" presStyleCnt="0">
        <dgm:presLayoutVars>
          <dgm:animLvl val="lvl"/>
          <dgm:resizeHandles val="exact"/>
        </dgm:presLayoutVars>
      </dgm:prSet>
      <dgm:spPr/>
    </dgm:pt>
    <dgm:pt modelId="{C501D866-FC99-4A9A-BF82-E92ADD772515}" type="pres">
      <dgm:prSet presAssocID="{293AADF2-1CC0-4731-9D48-2004A5F8897C}" presName="parentText" presStyleLbl="node1" presStyleIdx="0" presStyleCnt="1">
        <dgm:presLayoutVars>
          <dgm:chMax val="0"/>
          <dgm:bulletEnabled val="1"/>
        </dgm:presLayoutVars>
      </dgm:prSet>
      <dgm:spPr/>
    </dgm:pt>
  </dgm:ptLst>
  <dgm:cxnLst>
    <dgm:cxn modelId="{32E49605-4133-472A-9287-8CCA32FB0B6A}" srcId="{FA06C28E-AC81-4533-9F4C-B4C300B5EA01}" destId="{293AADF2-1CC0-4731-9D48-2004A5F8897C}" srcOrd="0" destOrd="0" parTransId="{9A9144A9-AE90-4AC0-9413-DCFE93EB30A6}" sibTransId="{578DFE51-5F20-48E2-91A9-C8E1BF1A27A1}"/>
    <dgm:cxn modelId="{DABCCA0A-B8B2-4145-9B81-EEDE089B03F8}" type="presOf" srcId="{FA06C28E-AC81-4533-9F4C-B4C300B5EA01}" destId="{EC13A6F1-4C76-4101-B48C-FBD331A1B802}" srcOrd="0" destOrd="0" presId="urn:microsoft.com/office/officeart/2005/8/layout/vList2"/>
    <dgm:cxn modelId="{D312C56D-4C1A-4881-9710-765DAB8E1131}" type="presOf" srcId="{293AADF2-1CC0-4731-9D48-2004A5F8897C}" destId="{C501D866-FC99-4A9A-BF82-E92ADD772515}" srcOrd="0" destOrd="0" presId="urn:microsoft.com/office/officeart/2005/8/layout/vList2"/>
    <dgm:cxn modelId="{2A41758D-2A5D-4A8B-854C-16C4794D8C9E}" type="presParOf" srcId="{EC13A6F1-4C76-4101-B48C-FBD331A1B802}" destId="{C501D866-FC99-4A9A-BF82-E92ADD772515}"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06C28E-AC81-4533-9F4C-B4C300B5EA01}"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293AADF2-1CC0-4731-9D48-2004A5F8897C}">
      <dgm:prSet custT="1"/>
      <dgm:spPr/>
      <dgm:t>
        <a:bodyPr/>
        <a:lstStyle/>
        <a:p>
          <a:pPr>
            <a:lnSpc>
              <a:spcPct val="100000"/>
            </a:lnSpc>
          </a:pPr>
          <a:r>
            <a:rPr lang="en-US" sz="3200" b="0" i="0" dirty="0">
              <a:latin typeface="Abadi" panose="020F0502020204030204" pitchFamily="34" charset="0"/>
            </a:rPr>
            <a:t>Financial Analysis:</a:t>
          </a:r>
        </a:p>
        <a:p>
          <a:pPr>
            <a:lnSpc>
              <a:spcPct val="100000"/>
            </a:lnSpc>
          </a:pPr>
          <a:r>
            <a:rPr lang="en-US" sz="3200" b="0" i="0" dirty="0">
              <a:latin typeface="Abadi" panose="020F0502020204030204" pitchFamily="34" charset="0"/>
            </a:rPr>
            <a:t>Getting information on wages, benefits, and working conditions to use in negotiations, arbitration, and meetings with decision-makers.</a:t>
          </a:r>
        </a:p>
      </dgm:t>
    </dgm:pt>
    <dgm:pt modelId="{9A9144A9-AE90-4AC0-9413-DCFE93EB30A6}" type="parTrans" cxnId="{32E49605-4133-472A-9287-8CCA32FB0B6A}">
      <dgm:prSet/>
      <dgm:spPr/>
      <dgm:t>
        <a:bodyPr/>
        <a:lstStyle/>
        <a:p>
          <a:endParaRPr lang="en-US"/>
        </a:p>
      </dgm:t>
    </dgm:pt>
    <dgm:pt modelId="{578DFE51-5F20-48E2-91A9-C8E1BF1A27A1}" type="sibTrans" cxnId="{32E49605-4133-472A-9287-8CCA32FB0B6A}">
      <dgm:prSet/>
      <dgm:spPr/>
      <dgm:t>
        <a:bodyPr/>
        <a:lstStyle/>
        <a:p>
          <a:endParaRPr lang="en-US"/>
        </a:p>
      </dgm:t>
    </dgm:pt>
    <dgm:pt modelId="{EC13A6F1-4C76-4101-B48C-FBD331A1B802}" type="pres">
      <dgm:prSet presAssocID="{FA06C28E-AC81-4533-9F4C-B4C300B5EA01}" presName="linear" presStyleCnt="0">
        <dgm:presLayoutVars>
          <dgm:animLvl val="lvl"/>
          <dgm:resizeHandles val="exact"/>
        </dgm:presLayoutVars>
      </dgm:prSet>
      <dgm:spPr/>
    </dgm:pt>
    <dgm:pt modelId="{C501D866-FC99-4A9A-BF82-E92ADD772515}" type="pres">
      <dgm:prSet presAssocID="{293AADF2-1CC0-4731-9D48-2004A5F8897C}" presName="parentText" presStyleLbl="node1" presStyleIdx="0" presStyleCnt="1">
        <dgm:presLayoutVars>
          <dgm:chMax val="0"/>
          <dgm:bulletEnabled val="1"/>
        </dgm:presLayoutVars>
      </dgm:prSet>
      <dgm:spPr/>
    </dgm:pt>
  </dgm:ptLst>
  <dgm:cxnLst>
    <dgm:cxn modelId="{32E49605-4133-472A-9287-8CCA32FB0B6A}" srcId="{FA06C28E-AC81-4533-9F4C-B4C300B5EA01}" destId="{293AADF2-1CC0-4731-9D48-2004A5F8897C}" srcOrd="0" destOrd="0" parTransId="{9A9144A9-AE90-4AC0-9413-DCFE93EB30A6}" sibTransId="{578DFE51-5F20-48E2-91A9-C8E1BF1A27A1}"/>
    <dgm:cxn modelId="{DABCCA0A-B8B2-4145-9B81-EEDE089B03F8}" type="presOf" srcId="{FA06C28E-AC81-4533-9F4C-B4C300B5EA01}" destId="{EC13A6F1-4C76-4101-B48C-FBD331A1B802}" srcOrd="0" destOrd="0" presId="urn:microsoft.com/office/officeart/2005/8/layout/vList2"/>
    <dgm:cxn modelId="{D312C56D-4C1A-4881-9710-765DAB8E1131}" type="presOf" srcId="{293AADF2-1CC0-4731-9D48-2004A5F8897C}" destId="{C501D866-FC99-4A9A-BF82-E92ADD772515}" srcOrd="0" destOrd="0" presId="urn:microsoft.com/office/officeart/2005/8/layout/vList2"/>
    <dgm:cxn modelId="{2A41758D-2A5D-4A8B-854C-16C4794D8C9E}" type="presParOf" srcId="{EC13A6F1-4C76-4101-B48C-FBD331A1B802}" destId="{C501D866-FC99-4A9A-BF82-E92ADD772515}"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A06C28E-AC81-4533-9F4C-B4C300B5EA01}"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293AADF2-1CC0-4731-9D48-2004A5F8897C}">
      <dgm:prSet custT="1"/>
      <dgm:spPr/>
      <dgm:t>
        <a:bodyPr/>
        <a:lstStyle/>
        <a:p>
          <a:pPr>
            <a:lnSpc>
              <a:spcPct val="100000"/>
            </a:lnSpc>
          </a:pPr>
          <a:r>
            <a:rPr lang="en-US" sz="3200" b="0" i="0" dirty="0">
              <a:latin typeface="Abadi" panose="020F0502020204030204" pitchFamily="34" charset="0"/>
            </a:rPr>
            <a:t>Communications:</a:t>
          </a:r>
        </a:p>
        <a:p>
          <a:pPr>
            <a:lnSpc>
              <a:spcPct val="100000"/>
            </a:lnSpc>
          </a:pPr>
          <a:r>
            <a:rPr lang="en-US" sz="3200" b="0" i="0" dirty="0">
              <a:latin typeface="Abadi" panose="020F0502020204030204" pitchFamily="34" charset="0"/>
            </a:rPr>
            <a:t>Assistance in developing union messages and communications to members, the media, elected officials, and the public.</a:t>
          </a:r>
        </a:p>
      </dgm:t>
    </dgm:pt>
    <dgm:pt modelId="{9A9144A9-AE90-4AC0-9413-DCFE93EB30A6}" type="parTrans" cxnId="{32E49605-4133-472A-9287-8CCA32FB0B6A}">
      <dgm:prSet/>
      <dgm:spPr/>
      <dgm:t>
        <a:bodyPr/>
        <a:lstStyle/>
        <a:p>
          <a:endParaRPr lang="en-US"/>
        </a:p>
      </dgm:t>
    </dgm:pt>
    <dgm:pt modelId="{578DFE51-5F20-48E2-91A9-C8E1BF1A27A1}" type="sibTrans" cxnId="{32E49605-4133-472A-9287-8CCA32FB0B6A}">
      <dgm:prSet/>
      <dgm:spPr/>
      <dgm:t>
        <a:bodyPr/>
        <a:lstStyle/>
        <a:p>
          <a:endParaRPr lang="en-US"/>
        </a:p>
      </dgm:t>
    </dgm:pt>
    <dgm:pt modelId="{EC13A6F1-4C76-4101-B48C-FBD331A1B802}" type="pres">
      <dgm:prSet presAssocID="{FA06C28E-AC81-4533-9F4C-B4C300B5EA01}" presName="linear" presStyleCnt="0">
        <dgm:presLayoutVars>
          <dgm:animLvl val="lvl"/>
          <dgm:resizeHandles val="exact"/>
        </dgm:presLayoutVars>
      </dgm:prSet>
      <dgm:spPr/>
    </dgm:pt>
    <dgm:pt modelId="{C501D866-FC99-4A9A-BF82-E92ADD772515}" type="pres">
      <dgm:prSet presAssocID="{293AADF2-1CC0-4731-9D48-2004A5F8897C}" presName="parentText" presStyleLbl="node1" presStyleIdx="0" presStyleCnt="1">
        <dgm:presLayoutVars>
          <dgm:chMax val="0"/>
          <dgm:bulletEnabled val="1"/>
        </dgm:presLayoutVars>
      </dgm:prSet>
      <dgm:spPr/>
    </dgm:pt>
  </dgm:ptLst>
  <dgm:cxnLst>
    <dgm:cxn modelId="{32E49605-4133-472A-9287-8CCA32FB0B6A}" srcId="{FA06C28E-AC81-4533-9F4C-B4C300B5EA01}" destId="{293AADF2-1CC0-4731-9D48-2004A5F8897C}" srcOrd="0" destOrd="0" parTransId="{9A9144A9-AE90-4AC0-9413-DCFE93EB30A6}" sibTransId="{578DFE51-5F20-48E2-91A9-C8E1BF1A27A1}"/>
    <dgm:cxn modelId="{DABCCA0A-B8B2-4145-9B81-EEDE089B03F8}" type="presOf" srcId="{FA06C28E-AC81-4533-9F4C-B4C300B5EA01}" destId="{EC13A6F1-4C76-4101-B48C-FBD331A1B802}" srcOrd="0" destOrd="0" presId="urn:microsoft.com/office/officeart/2005/8/layout/vList2"/>
    <dgm:cxn modelId="{D312C56D-4C1A-4881-9710-765DAB8E1131}" type="presOf" srcId="{293AADF2-1CC0-4731-9D48-2004A5F8897C}" destId="{C501D866-FC99-4A9A-BF82-E92ADD772515}" srcOrd="0" destOrd="0" presId="urn:microsoft.com/office/officeart/2005/8/layout/vList2"/>
    <dgm:cxn modelId="{2A41758D-2A5D-4A8B-854C-16C4794D8C9E}" type="presParOf" srcId="{EC13A6F1-4C76-4101-B48C-FBD331A1B802}" destId="{C501D866-FC99-4A9A-BF82-E92ADD772515}"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A06C28E-AC81-4533-9F4C-B4C300B5EA01}"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293AADF2-1CC0-4731-9D48-2004A5F8897C}">
      <dgm:prSet custT="1"/>
      <dgm:spPr/>
      <dgm:t>
        <a:bodyPr/>
        <a:lstStyle/>
        <a:p>
          <a:pPr>
            <a:lnSpc>
              <a:spcPct val="100000"/>
            </a:lnSpc>
          </a:pPr>
          <a:r>
            <a:rPr lang="en-US" sz="3200" b="0" i="0" dirty="0">
              <a:latin typeface="Abadi" panose="020F0502020204030204" pitchFamily="34" charset="0"/>
            </a:rPr>
            <a:t>Legal Injunction:</a:t>
          </a:r>
        </a:p>
        <a:p>
          <a:pPr>
            <a:lnSpc>
              <a:spcPct val="100000"/>
            </a:lnSpc>
          </a:pPr>
          <a:r>
            <a:rPr lang="en-US" sz="3200" b="0" i="0" dirty="0">
              <a:latin typeface="Abadi" panose="020F0502020204030204" pitchFamily="34" charset="0"/>
            </a:rPr>
            <a:t>Legal representation against unfair discipline for union-related activities.</a:t>
          </a:r>
        </a:p>
      </dgm:t>
    </dgm:pt>
    <dgm:pt modelId="{9A9144A9-AE90-4AC0-9413-DCFE93EB30A6}" type="parTrans" cxnId="{32E49605-4133-472A-9287-8CCA32FB0B6A}">
      <dgm:prSet/>
      <dgm:spPr/>
      <dgm:t>
        <a:bodyPr/>
        <a:lstStyle/>
        <a:p>
          <a:endParaRPr lang="en-US"/>
        </a:p>
      </dgm:t>
    </dgm:pt>
    <dgm:pt modelId="{578DFE51-5F20-48E2-91A9-C8E1BF1A27A1}" type="sibTrans" cxnId="{32E49605-4133-472A-9287-8CCA32FB0B6A}">
      <dgm:prSet/>
      <dgm:spPr/>
      <dgm:t>
        <a:bodyPr/>
        <a:lstStyle/>
        <a:p>
          <a:endParaRPr lang="en-US"/>
        </a:p>
      </dgm:t>
    </dgm:pt>
    <dgm:pt modelId="{EC13A6F1-4C76-4101-B48C-FBD331A1B802}" type="pres">
      <dgm:prSet presAssocID="{FA06C28E-AC81-4533-9F4C-B4C300B5EA01}" presName="linear" presStyleCnt="0">
        <dgm:presLayoutVars>
          <dgm:animLvl val="lvl"/>
          <dgm:resizeHandles val="exact"/>
        </dgm:presLayoutVars>
      </dgm:prSet>
      <dgm:spPr/>
    </dgm:pt>
    <dgm:pt modelId="{C501D866-FC99-4A9A-BF82-E92ADD772515}" type="pres">
      <dgm:prSet presAssocID="{293AADF2-1CC0-4731-9D48-2004A5F8897C}" presName="parentText" presStyleLbl="node1" presStyleIdx="0" presStyleCnt="1">
        <dgm:presLayoutVars>
          <dgm:chMax val="0"/>
          <dgm:bulletEnabled val="1"/>
        </dgm:presLayoutVars>
      </dgm:prSet>
      <dgm:spPr/>
    </dgm:pt>
  </dgm:ptLst>
  <dgm:cxnLst>
    <dgm:cxn modelId="{32E49605-4133-472A-9287-8CCA32FB0B6A}" srcId="{FA06C28E-AC81-4533-9F4C-B4C300B5EA01}" destId="{293AADF2-1CC0-4731-9D48-2004A5F8897C}" srcOrd="0" destOrd="0" parTransId="{9A9144A9-AE90-4AC0-9413-DCFE93EB30A6}" sibTransId="{578DFE51-5F20-48E2-91A9-C8E1BF1A27A1}"/>
    <dgm:cxn modelId="{DABCCA0A-B8B2-4145-9B81-EEDE089B03F8}" type="presOf" srcId="{FA06C28E-AC81-4533-9F4C-B4C300B5EA01}" destId="{EC13A6F1-4C76-4101-B48C-FBD331A1B802}" srcOrd="0" destOrd="0" presId="urn:microsoft.com/office/officeart/2005/8/layout/vList2"/>
    <dgm:cxn modelId="{D312C56D-4C1A-4881-9710-765DAB8E1131}" type="presOf" srcId="{293AADF2-1CC0-4731-9D48-2004A5F8897C}" destId="{C501D866-FC99-4A9A-BF82-E92ADD772515}" srcOrd="0" destOrd="0" presId="urn:microsoft.com/office/officeart/2005/8/layout/vList2"/>
    <dgm:cxn modelId="{2A41758D-2A5D-4A8B-854C-16C4794D8C9E}" type="presParOf" srcId="{EC13A6F1-4C76-4101-B48C-FBD331A1B802}" destId="{C501D866-FC99-4A9A-BF82-E92ADD772515}"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D9000-6E1A-4B62-ACC5-21AE98BE263B}">
      <dsp:nvSpPr>
        <dsp:cNvPr id="0" name=""/>
        <dsp:cNvSpPr/>
      </dsp:nvSpPr>
      <dsp:spPr>
        <a:xfrm>
          <a:off x="0" y="2366"/>
          <a:ext cx="5759656"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1A9BADC1-25A0-40AA-9F81-39453BD16237}">
      <dsp:nvSpPr>
        <dsp:cNvPr id="0" name=""/>
        <dsp:cNvSpPr/>
      </dsp:nvSpPr>
      <dsp:spPr>
        <a:xfrm>
          <a:off x="0" y="2366"/>
          <a:ext cx="5759656" cy="161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dirty="0"/>
            <a:t>Labor Union representing every man and woman employed with the Macon-Bibb County Fire Department</a:t>
          </a:r>
          <a:endParaRPr lang="en-US" sz="2900" kern="1200" dirty="0"/>
        </a:p>
      </dsp:txBody>
      <dsp:txXfrm>
        <a:off x="0" y="2366"/>
        <a:ext cx="5759656" cy="1614077"/>
      </dsp:txXfrm>
    </dsp:sp>
    <dsp:sp modelId="{45BEE8E8-88B1-4783-A0FD-2C5C5568CC5A}">
      <dsp:nvSpPr>
        <dsp:cNvPr id="0" name=""/>
        <dsp:cNvSpPr/>
      </dsp:nvSpPr>
      <dsp:spPr>
        <a:xfrm>
          <a:off x="0" y="1616444"/>
          <a:ext cx="5759656" cy="0"/>
        </a:xfrm>
        <a:prstGeom prst="line">
          <a:avLst/>
        </a:prstGeom>
        <a:solidFill>
          <a:schemeClr val="accent2">
            <a:hueOff val="1799994"/>
            <a:satOff val="-925"/>
            <a:lumOff val="-2353"/>
            <a:alphaOff val="0"/>
          </a:schemeClr>
        </a:solidFill>
        <a:ln w="19050" cap="flat" cmpd="sng" algn="ctr">
          <a:solidFill>
            <a:schemeClr val="accent2">
              <a:hueOff val="1799994"/>
              <a:satOff val="-925"/>
              <a:lumOff val="-235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ED2D281-AE61-48B6-9237-A48405061D74}">
      <dsp:nvSpPr>
        <dsp:cNvPr id="0" name=""/>
        <dsp:cNvSpPr/>
      </dsp:nvSpPr>
      <dsp:spPr>
        <a:xfrm>
          <a:off x="0" y="1616444"/>
          <a:ext cx="5759656" cy="161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endParaRPr lang="en-US" sz="2900" kern="1200" baseline="0" dirty="0"/>
        </a:p>
        <a:p>
          <a:pPr marL="0" lvl="0" indent="0" algn="l" defTabSz="1289050">
            <a:lnSpc>
              <a:spcPct val="90000"/>
            </a:lnSpc>
            <a:spcBef>
              <a:spcPct val="0"/>
            </a:spcBef>
            <a:spcAft>
              <a:spcPct val="35000"/>
            </a:spcAft>
            <a:buNone/>
          </a:pPr>
          <a:r>
            <a:rPr lang="en-US" sz="2900" kern="1200" baseline="0" dirty="0"/>
            <a:t>The organized voice of firefighters</a:t>
          </a:r>
          <a:endParaRPr lang="en-US" sz="2900" kern="1200" dirty="0"/>
        </a:p>
      </dsp:txBody>
      <dsp:txXfrm>
        <a:off x="0" y="1616444"/>
        <a:ext cx="5759656" cy="1614077"/>
      </dsp:txXfrm>
    </dsp:sp>
    <dsp:sp modelId="{2908A143-B353-49D4-A8C4-1B2BF3857B05}">
      <dsp:nvSpPr>
        <dsp:cNvPr id="0" name=""/>
        <dsp:cNvSpPr/>
      </dsp:nvSpPr>
      <dsp:spPr>
        <a:xfrm>
          <a:off x="0" y="3230522"/>
          <a:ext cx="5759656" cy="0"/>
        </a:xfrm>
        <a:prstGeom prst="line">
          <a:avLst/>
        </a:prstGeom>
        <a:solidFill>
          <a:schemeClr val="accent2">
            <a:hueOff val="3599988"/>
            <a:satOff val="-1850"/>
            <a:lumOff val="-4706"/>
            <a:alphaOff val="0"/>
          </a:schemeClr>
        </a:solidFill>
        <a:ln w="19050" cap="flat" cmpd="sng" algn="ctr">
          <a:solidFill>
            <a:schemeClr val="accent2">
              <a:hueOff val="3599988"/>
              <a:satOff val="-1850"/>
              <a:lumOff val="-470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81FF789-25EC-431D-99F9-56AE5165D05C}">
      <dsp:nvSpPr>
        <dsp:cNvPr id="0" name=""/>
        <dsp:cNvSpPr/>
      </dsp:nvSpPr>
      <dsp:spPr>
        <a:xfrm>
          <a:off x="0" y="3230522"/>
          <a:ext cx="5759656" cy="161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endParaRPr lang="en-US" sz="2900" kern="1200" baseline="0" dirty="0"/>
        </a:p>
        <a:p>
          <a:pPr marL="0" lvl="0" indent="0" algn="l" defTabSz="1289050">
            <a:lnSpc>
              <a:spcPct val="90000"/>
            </a:lnSpc>
            <a:spcBef>
              <a:spcPct val="0"/>
            </a:spcBef>
            <a:spcAft>
              <a:spcPct val="35000"/>
            </a:spcAft>
            <a:buNone/>
          </a:pPr>
          <a:r>
            <a:rPr lang="en-US" sz="2900" kern="1200" baseline="0" dirty="0"/>
            <a:t>An advocate for firefighters and firefighter families</a:t>
          </a:r>
          <a:endParaRPr lang="en-US" sz="2900" kern="1200" dirty="0"/>
        </a:p>
      </dsp:txBody>
      <dsp:txXfrm>
        <a:off x="0" y="3230522"/>
        <a:ext cx="5759656" cy="16140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1D866-FC99-4A9A-BF82-E92ADD772515}">
      <dsp:nvSpPr>
        <dsp:cNvPr id="0" name=""/>
        <dsp:cNvSpPr/>
      </dsp:nvSpPr>
      <dsp:spPr>
        <a:xfrm>
          <a:off x="0" y="134594"/>
          <a:ext cx="10394707" cy="3042000"/>
        </a:xfrm>
        <a:prstGeom prst="roundRect">
          <a:avLst/>
        </a:prstGeom>
        <a:blipFill>
          <a:blip xmlns:r="http://schemas.openxmlformats.org/officeDocument/2006/relationships" r:embed="rId1">
            <a:duotone>
              <a:schemeClr val="accent2">
                <a:hueOff val="0"/>
                <a:satOff val="0"/>
                <a:lumOff val="0"/>
                <a:alphaOff val="0"/>
                <a:shade val="88000"/>
                <a:lumMod val="88000"/>
              </a:schemeClr>
              <a:schemeClr val="accent2">
                <a:hueOff val="0"/>
                <a:satOff val="0"/>
                <a:lumOff val="0"/>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b="0" i="0" kern="1200" dirty="0">
              <a:latin typeface="Abadi" panose="020F0502020204030204" pitchFamily="34" charset="0"/>
            </a:rPr>
            <a:t>Data Evaluation:</a:t>
          </a:r>
        </a:p>
        <a:p>
          <a:pPr marL="0" lvl="0" indent="0" algn="l" defTabSz="1422400">
            <a:lnSpc>
              <a:spcPct val="100000"/>
            </a:lnSpc>
            <a:spcBef>
              <a:spcPct val="0"/>
            </a:spcBef>
            <a:spcAft>
              <a:spcPct val="35000"/>
            </a:spcAft>
            <a:buNone/>
          </a:pPr>
          <a:r>
            <a:rPr lang="en-US" sz="3200" b="0" i="0" kern="1200" dirty="0">
              <a:latin typeface="Abadi" panose="020F0502020204030204" pitchFamily="34" charset="0"/>
            </a:rPr>
            <a:t>GIS mapping, EMS system evaluation, workload analysis, and other data assessments to help educate decision-makers about public safety and the importance of adequate staffing and resource deployment.</a:t>
          </a:r>
        </a:p>
      </dsp:txBody>
      <dsp:txXfrm>
        <a:off x="148498" y="283092"/>
        <a:ext cx="10097711" cy="274500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1D866-FC99-4A9A-BF82-E92ADD772515}">
      <dsp:nvSpPr>
        <dsp:cNvPr id="0" name=""/>
        <dsp:cNvSpPr/>
      </dsp:nvSpPr>
      <dsp:spPr>
        <a:xfrm>
          <a:off x="0" y="134594"/>
          <a:ext cx="10394707" cy="3042000"/>
        </a:xfrm>
        <a:prstGeom prst="roundRect">
          <a:avLst/>
        </a:prstGeom>
        <a:blipFill>
          <a:blip xmlns:r="http://schemas.openxmlformats.org/officeDocument/2006/relationships" r:embed="rId1">
            <a:duotone>
              <a:schemeClr val="accent2">
                <a:hueOff val="0"/>
                <a:satOff val="0"/>
                <a:lumOff val="0"/>
                <a:alphaOff val="0"/>
                <a:shade val="88000"/>
                <a:lumMod val="88000"/>
              </a:schemeClr>
              <a:schemeClr val="accent2">
                <a:hueOff val="0"/>
                <a:satOff val="0"/>
                <a:lumOff val="0"/>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b="0" i="0" kern="1200" dirty="0">
              <a:latin typeface="Abadi" panose="020F0502020204030204" pitchFamily="34" charset="0"/>
            </a:rPr>
            <a:t>Political and Legislative:</a:t>
          </a:r>
        </a:p>
        <a:p>
          <a:pPr marL="0" lvl="0" indent="0" algn="l" defTabSz="1422400">
            <a:lnSpc>
              <a:spcPct val="100000"/>
            </a:lnSpc>
            <a:spcBef>
              <a:spcPct val="0"/>
            </a:spcBef>
            <a:spcAft>
              <a:spcPct val="35000"/>
            </a:spcAft>
            <a:buNone/>
          </a:pPr>
          <a:r>
            <a:rPr lang="en-US" sz="3200" b="0" i="0" kern="1200" dirty="0">
              <a:latin typeface="Abadi" panose="020F0502020204030204" pitchFamily="34" charset="0"/>
            </a:rPr>
            <a:t>Assistance in enhancing and growing political capital, including power mapping, running electoral campaigns, and understanding campaign finance (e.g., local and state political action committees).</a:t>
          </a:r>
        </a:p>
      </dsp:txBody>
      <dsp:txXfrm>
        <a:off x="148498" y="283092"/>
        <a:ext cx="10097711" cy="274500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1D866-FC99-4A9A-BF82-E92ADD772515}">
      <dsp:nvSpPr>
        <dsp:cNvPr id="0" name=""/>
        <dsp:cNvSpPr/>
      </dsp:nvSpPr>
      <dsp:spPr>
        <a:xfrm>
          <a:off x="0" y="134594"/>
          <a:ext cx="10394707" cy="3042000"/>
        </a:xfrm>
        <a:prstGeom prst="roundRect">
          <a:avLst/>
        </a:prstGeom>
        <a:blipFill>
          <a:blip xmlns:r="http://schemas.openxmlformats.org/officeDocument/2006/relationships" r:embed="rId1">
            <a:duotone>
              <a:schemeClr val="accent2">
                <a:hueOff val="0"/>
                <a:satOff val="0"/>
                <a:lumOff val="0"/>
                <a:alphaOff val="0"/>
                <a:shade val="88000"/>
                <a:lumMod val="88000"/>
              </a:schemeClr>
              <a:schemeClr val="accent2">
                <a:hueOff val="0"/>
                <a:satOff val="0"/>
                <a:lumOff val="0"/>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b="0" i="0" kern="1200" dirty="0">
              <a:latin typeface="Abadi" panose="020F0502020204030204" pitchFamily="34" charset="0"/>
            </a:rPr>
            <a:t>Health and Safety:</a:t>
          </a:r>
        </a:p>
        <a:p>
          <a:pPr marL="0" lvl="0" indent="0" algn="l" defTabSz="1422400">
            <a:lnSpc>
              <a:spcPct val="100000"/>
            </a:lnSpc>
            <a:spcBef>
              <a:spcPct val="0"/>
            </a:spcBef>
            <a:spcAft>
              <a:spcPct val="35000"/>
            </a:spcAft>
            <a:buNone/>
          </a:pPr>
          <a:r>
            <a:rPr lang="en-US" sz="3200" b="0" i="0" kern="1200" dirty="0">
              <a:latin typeface="Abadi" panose="020F0502020204030204" pitchFamily="34" charset="0"/>
            </a:rPr>
            <a:t>Provide experts and resources in information for illness/disease, occupational cancer awareness/prevention, behavioral health, safe staffing, disaster relief, health/wellness, building codes, etc.</a:t>
          </a:r>
        </a:p>
      </dsp:txBody>
      <dsp:txXfrm>
        <a:off x="148498" y="283092"/>
        <a:ext cx="10097711" cy="274500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10784F-7FA5-446D-ADF3-27BCEB25EB42}">
      <dsp:nvSpPr>
        <dsp:cNvPr id="0" name=""/>
        <dsp:cNvSpPr/>
      </dsp:nvSpPr>
      <dsp:spPr>
        <a:xfrm>
          <a:off x="651456" y="311712"/>
          <a:ext cx="1955812" cy="1955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1008F9-F841-4C77-AAF1-FD69FF4A7E6F}">
      <dsp:nvSpPr>
        <dsp:cNvPr id="0" name=""/>
        <dsp:cNvSpPr/>
      </dsp:nvSpPr>
      <dsp:spPr>
        <a:xfrm>
          <a:off x="1068268" y="72852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E6F4D4-2D46-4B35-AFC7-05D5BAC00181}">
      <dsp:nvSpPr>
        <dsp:cNvPr id="0" name=""/>
        <dsp:cNvSpPr/>
      </dsp:nvSpPr>
      <dsp:spPr>
        <a:xfrm>
          <a:off x="26237" y="287671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Visit maconbibbfirefighters.org</a:t>
          </a:r>
        </a:p>
      </dsp:txBody>
      <dsp:txXfrm>
        <a:off x="26237" y="2876712"/>
        <a:ext cx="3206250" cy="720000"/>
      </dsp:txXfrm>
    </dsp:sp>
    <dsp:sp modelId="{E5F7CDCC-4807-4DCE-9A6B-FD199E498696}">
      <dsp:nvSpPr>
        <dsp:cNvPr id="0" name=""/>
        <dsp:cNvSpPr/>
      </dsp:nvSpPr>
      <dsp:spPr>
        <a:xfrm>
          <a:off x="4418800" y="311712"/>
          <a:ext cx="1955812" cy="1955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ED84EF-A4EC-4716-A06F-8E55DF4D08A2}">
      <dsp:nvSpPr>
        <dsp:cNvPr id="0" name=""/>
        <dsp:cNvSpPr/>
      </dsp:nvSpPr>
      <dsp:spPr>
        <a:xfrm>
          <a:off x="4835612" y="72852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B9F684-BDBB-4070-A4BA-265A6D31420F}">
      <dsp:nvSpPr>
        <dsp:cNvPr id="0" name=""/>
        <dsp:cNvSpPr/>
      </dsp:nvSpPr>
      <dsp:spPr>
        <a:xfrm>
          <a:off x="3793581" y="287671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Click on the “IAFF MEMBERSHIP” tab to fill out information to sign up</a:t>
          </a:r>
        </a:p>
      </dsp:txBody>
      <dsp:txXfrm>
        <a:off x="3793581" y="2876712"/>
        <a:ext cx="3206250" cy="720000"/>
      </dsp:txXfrm>
    </dsp:sp>
    <dsp:sp modelId="{B4D59CCE-75DD-4A31-9BD8-66256807730F}">
      <dsp:nvSpPr>
        <dsp:cNvPr id="0" name=""/>
        <dsp:cNvSpPr/>
      </dsp:nvSpPr>
      <dsp:spPr>
        <a:xfrm>
          <a:off x="8186144" y="311712"/>
          <a:ext cx="1955812" cy="1955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D67913-3427-43B5-A8D1-1018A867EEC9}">
      <dsp:nvSpPr>
        <dsp:cNvPr id="0" name=""/>
        <dsp:cNvSpPr/>
      </dsp:nvSpPr>
      <dsp:spPr>
        <a:xfrm>
          <a:off x="8602956" y="728524"/>
          <a:ext cx="1122187" cy="112218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D6A8F4F-521C-44FE-A5A8-05FDA40DF1FF}">
      <dsp:nvSpPr>
        <dsp:cNvPr id="0" name=""/>
        <dsp:cNvSpPr/>
      </dsp:nvSpPr>
      <dsp:spPr>
        <a:xfrm>
          <a:off x="7560925" y="287671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Once complete; click on the “Register” tab and fill out</a:t>
          </a:r>
        </a:p>
      </dsp:txBody>
      <dsp:txXfrm>
        <a:off x="7560925" y="2876712"/>
        <a:ext cx="3206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9A80C-5921-468D-AB1E-821CC0A93806}">
      <dsp:nvSpPr>
        <dsp:cNvPr id="0" name=""/>
        <dsp:cNvSpPr/>
      </dsp:nvSpPr>
      <dsp:spPr>
        <a:xfrm>
          <a:off x="259433" y="261772"/>
          <a:ext cx="1360223" cy="136022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9F1271-9F15-4A73-BC31-F9B9B7DE8E4D}">
      <dsp:nvSpPr>
        <dsp:cNvPr id="0" name=""/>
        <dsp:cNvSpPr/>
      </dsp:nvSpPr>
      <dsp:spPr>
        <a:xfrm>
          <a:off x="545080" y="547419"/>
          <a:ext cx="788929" cy="7889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CE699F7-FBA5-4268-B3BF-A6DB1B6A59C0}">
      <dsp:nvSpPr>
        <dsp:cNvPr id="0" name=""/>
        <dsp:cNvSpPr/>
      </dsp:nvSpPr>
      <dsp:spPr>
        <a:xfrm>
          <a:off x="1911133" y="261772"/>
          <a:ext cx="3206241" cy="1360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baseline="0" dirty="0"/>
            <a:t>Positive Change Through Working Together ( Union Activities )</a:t>
          </a:r>
          <a:endParaRPr lang="en-US" sz="2400" kern="1200" dirty="0"/>
        </a:p>
      </dsp:txBody>
      <dsp:txXfrm>
        <a:off x="1911133" y="261772"/>
        <a:ext cx="3206241" cy="1360223"/>
      </dsp:txXfrm>
    </dsp:sp>
    <dsp:sp modelId="{27E0E38B-C1BD-4A0D-B31E-C940B9FE5B7E}">
      <dsp:nvSpPr>
        <dsp:cNvPr id="0" name=""/>
        <dsp:cNvSpPr/>
      </dsp:nvSpPr>
      <dsp:spPr>
        <a:xfrm>
          <a:off x="5676038" y="261772"/>
          <a:ext cx="1360223" cy="136022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B06C3A-6FAC-46E4-9095-F8CDA5CF1B8E}">
      <dsp:nvSpPr>
        <dsp:cNvPr id="0" name=""/>
        <dsp:cNvSpPr/>
      </dsp:nvSpPr>
      <dsp:spPr>
        <a:xfrm>
          <a:off x="5961685" y="547419"/>
          <a:ext cx="788929" cy="7889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C0E4F3-11F8-4BA2-A059-5BA44D48B93A}">
      <dsp:nvSpPr>
        <dsp:cNvPr id="0" name=""/>
        <dsp:cNvSpPr/>
      </dsp:nvSpPr>
      <dsp:spPr>
        <a:xfrm>
          <a:off x="7327738" y="261772"/>
          <a:ext cx="3206241" cy="1360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baseline="0" dirty="0"/>
            <a:t>Building Relationships with Decision Makers ( Political Activity )</a:t>
          </a:r>
          <a:endParaRPr lang="en-US" sz="2400" kern="1200" dirty="0"/>
        </a:p>
      </dsp:txBody>
      <dsp:txXfrm>
        <a:off x="7327738" y="261772"/>
        <a:ext cx="3206241" cy="1360223"/>
      </dsp:txXfrm>
    </dsp:sp>
    <dsp:sp modelId="{73496010-478D-4008-A64B-124294D2D5BC}">
      <dsp:nvSpPr>
        <dsp:cNvPr id="0" name=""/>
        <dsp:cNvSpPr/>
      </dsp:nvSpPr>
      <dsp:spPr>
        <a:xfrm>
          <a:off x="259433" y="2286428"/>
          <a:ext cx="1360223" cy="136022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AE1208-5445-4FD6-9786-4DC19F44F4A2}">
      <dsp:nvSpPr>
        <dsp:cNvPr id="0" name=""/>
        <dsp:cNvSpPr/>
      </dsp:nvSpPr>
      <dsp:spPr>
        <a:xfrm>
          <a:off x="545080" y="2572075"/>
          <a:ext cx="788929" cy="7889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6293C4-6535-4A0E-AD72-03015E62E91F}">
      <dsp:nvSpPr>
        <dsp:cNvPr id="0" name=""/>
        <dsp:cNvSpPr/>
      </dsp:nvSpPr>
      <dsp:spPr>
        <a:xfrm>
          <a:off x="1911133" y="2286428"/>
          <a:ext cx="3206241" cy="1360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baseline="0" dirty="0"/>
            <a:t>Health and Safety Training ( Bringing Resources to MBCFD )</a:t>
          </a:r>
          <a:endParaRPr lang="en-US" sz="2400" kern="1200" dirty="0"/>
        </a:p>
      </dsp:txBody>
      <dsp:txXfrm>
        <a:off x="1911133" y="2286428"/>
        <a:ext cx="3206241" cy="1360223"/>
      </dsp:txXfrm>
    </dsp:sp>
    <dsp:sp modelId="{B37C7C6F-84CD-4C50-8F55-D05F51FD2D01}">
      <dsp:nvSpPr>
        <dsp:cNvPr id="0" name=""/>
        <dsp:cNvSpPr/>
      </dsp:nvSpPr>
      <dsp:spPr>
        <a:xfrm>
          <a:off x="5676038" y="2286428"/>
          <a:ext cx="1360223" cy="136022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B12392-47F7-4B6E-BCB3-E70280A66AAD}">
      <dsp:nvSpPr>
        <dsp:cNvPr id="0" name=""/>
        <dsp:cNvSpPr/>
      </dsp:nvSpPr>
      <dsp:spPr>
        <a:xfrm>
          <a:off x="5961685" y="2572075"/>
          <a:ext cx="788929" cy="7889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9BCC3E-2F91-4FDC-A896-B826F64A76CA}">
      <dsp:nvSpPr>
        <dsp:cNvPr id="0" name=""/>
        <dsp:cNvSpPr/>
      </dsp:nvSpPr>
      <dsp:spPr>
        <a:xfrm>
          <a:off x="7327738" y="2286428"/>
          <a:ext cx="3206241" cy="1360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baseline="0" dirty="0"/>
            <a:t>Taking Care of Our Neighbors ( Charitable Activities )</a:t>
          </a:r>
          <a:endParaRPr lang="en-US" sz="2400" kern="1200" dirty="0"/>
        </a:p>
      </dsp:txBody>
      <dsp:txXfrm>
        <a:off x="7327738" y="2286428"/>
        <a:ext cx="3206241" cy="13602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C6844-7B49-47A1-BCD6-D043944B4C0D}">
      <dsp:nvSpPr>
        <dsp:cNvPr id="0" name=""/>
        <dsp:cNvSpPr/>
      </dsp:nvSpPr>
      <dsp:spPr>
        <a:xfrm>
          <a:off x="2602" y="733826"/>
          <a:ext cx="4881542" cy="2440771"/>
        </a:xfrm>
        <a:prstGeom prst="rect">
          <a:avLst/>
        </a:prstGeom>
        <a:blipFill>
          <a:blip xmlns:r="http://schemas.openxmlformats.org/officeDocument/2006/relationships" r:embed="rId1">
            <a:duotone>
              <a:schemeClr val="accent1">
                <a:hueOff val="0"/>
                <a:satOff val="0"/>
                <a:lumOff val="0"/>
                <a:alphaOff val="0"/>
                <a:shade val="88000"/>
                <a:lumMod val="88000"/>
              </a:schemeClr>
              <a:schemeClr val="accent1">
                <a:hueOff val="0"/>
                <a:satOff val="0"/>
                <a:lumOff val="0"/>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US" sz="4200" kern="1200" baseline="0" dirty="0"/>
            <a:t>Just </a:t>
          </a:r>
          <a:r>
            <a:rPr lang="en-US" sz="4200" kern="1200" baseline="0"/>
            <a:t>over 57% </a:t>
          </a:r>
          <a:r>
            <a:rPr lang="en-US" sz="4200" kern="1200" baseline="0" dirty="0"/>
            <a:t>of sworn MBCFD personnel are members of Local 121</a:t>
          </a:r>
          <a:endParaRPr lang="en-US" sz="4200" kern="1200" dirty="0"/>
        </a:p>
      </dsp:txBody>
      <dsp:txXfrm>
        <a:off x="2602" y="733826"/>
        <a:ext cx="4881542" cy="2440771"/>
      </dsp:txXfrm>
    </dsp:sp>
    <dsp:sp modelId="{63106D67-1B26-412C-9FA6-699E7ADBBB25}">
      <dsp:nvSpPr>
        <dsp:cNvPr id="0" name=""/>
        <dsp:cNvSpPr/>
      </dsp:nvSpPr>
      <dsp:spPr>
        <a:xfrm>
          <a:off x="5909268" y="733826"/>
          <a:ext cx="4881542" cy="2440771"/>
        </a:xfrm>
        <a:prstGeom prst="rect">
          <a:avLst/>
        </a:prstGeom>
        <a:blipFill>
          <a:blip xmlns:r="http://schemas.openxmlformats.org/officeDocument/2006/relationships" r:embed="rId1">
            <a:duotone>
              <a:schemeClr val="accent1">
                <a:hueOff val="0"/>
                <a:satOff val="0"/>
                <a:lumOff val="0"/>
                <a:alphaOff val="0"/>
                <a:shade val="88000"/>
                <a:lumMod val="88000"/>
              </a:schemeClr>
              <a:schemeClr val="accent1">
                <a:hueOff val="0"/>
                <a:satOff val="0"/>
                <a:lumOff val="0"/>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US" sz="4200" kern="1200" baseline="0" dirty="0"/>
            <a:t>Membership continues to grow daily!</a:t>
          </a:r>
          <a:endParaRPr lang="en-US" sz="4200" kern="1200" dirty="0"/>
        </a:p>
      </dsp:txBody>
      <dsp:txXfrm>
        <a:off x="5909268" y="733826"/>
        <a:ext cx="4881542" cy="24407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07EC83-A7D3-4827-85CE-4927E2FC4A9F}">
      <dsp:nvSpPr>
        <dsp:cNvPr id="0" name=""/>
        <dsp:cNvSpPr/>
      </dsp:nvSpPr>
      <dsp:spPr>
        <a:xfrm>
          <a:off x="952691" y="287489"/>
          <a:ext cx="1749937" cy="17499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738465-9746-4750-BB72-2981CC091E7E}">
      <dsp:nvSpPr>
        <dsp:cNvPr id="0" name=""/>
        <dsp:cNvSpPr/>
      </dsp:nvSpPr>
      <dsp:spPr>
        <a:xfrm>
          <a:off x="635391" y="8699"/>
          <a:ext cx="2384537" cy="230751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4EA630-462C-43CC-B391-49EC914FC71B}">
      <dsp:nvSpPr>
        <dsp:cNvPr id="0" name=""/>
        <dsp:cNvSpPr/>
      </dsp:nvSpPr>
      <dsp:spPr>
        <a:xfrm>
          <a:off x="393285" y="2582489"/>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baseline="0" dirty="0"/>
            <a:t>International association of firefighters</a:t>
          </a:r>
          <a:endParaRPr lang="en-US" sz="1600" kern="1200" dirty="0"/>
        </a:p>
      </dsp:txBody>
      <dsp:txXfrm>
        <a:off x="393285" y="2582489"/>
        <a:ext cx="2868750" cy="720000"/>
      </dsp:txXfrm>
    </dsp:sp>
    <dsp:sp modelId="{3728E3D8-8D6F-468C-9497-21910BB6E3C5}">
      <dsp:nvSpPr>
        <dsp:cNvPr id="0" name=""/>
        <dsp:cNvSpPr/>
      </dsp:nvSpPr>
      <dsp:spPr>
        <a:xfrm>
          <a:off x="4323472" y="288109"/>
          <a:ext cx="1749937" cy="17499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BC4061-863A-4A45-96B0-B45EAEFEC0EA}">
      <dsp:nvSpPr>
        <dsp:cNvPr id="0" name=""/>
        <dsp:cNvSpPr/>
      </dsp:nvSpPr>
      <dsp:spPr>
        <a:xfrm>
          <a:off x="4057941" y="8079"/>
          <a:ext cx="2280999" cy="2309996"/>
        </a:xfrm>
        <a:prstGeom prst="rect">
          <a:avLst/>
        </a:prstGeom>
        <a:blipFill rotWithShape="1">
          <a:blip xmlns:r="http://schemas.openxmlformats.org/officeDocument/2006/relationships" r:embed="rId2"/>
          <a:srcRect/>
          <a:stretch>
            <a:fillRect l="-1000" r="-1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AED8B0-3C7A-4FD4-BC9B-392C4FCEFF79}">
      <dsp:nvSpPr>
        <dsp:cNvPr id="0" name=""/>
        <dsp:cNvSpPr/>
      </dsp:nvSpPr>
      <dsp:spPr>
        <a:xfrm>
          <a:off x="3764066" y="2583109"/>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baseline="0" dirty="0"/>
            <a:t>Professional firefighters of Georgia</a:t>
          </a:r>
          <a:endParaRPr lang="en-US" sz="1600" kern="1200" dirty="0"/>
        </a:p>
      </dsp:txBody>
      <dsp:txXfrm>
        <a:off x="3764066" y="2583109"/>
        <a:ext cx="2868750" cy="720000"/>
      </dsp:txXfrm>
    </dsp:sp>
    <dsp:sp modelId="{AEDA31AA-E92A-4854-B8FA-882AB4A30732}">
      <dsp:nvSpPr>
        <dsp:cNvPr id="0" name=""/>
        <dsp:cNvSpPr/>
      </dsp:nvSpPr>
      <dsp:spPr>
        <a:xfrm>
          <a:off x="7694254" y="255238"/>
          <a:ext cx="1749937" cy="17499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F49D43-DFF3-43EB-9038-FA1821E01F24}">
      <dsp:nvSpPr>
        <dsp:cNvPr id="0" name=""/>
        <dsp:cNvSpPr/>
      </dsp:nvSpPr>
      <dsp:spPr>
        <a:xfrm>
          <a:off x="7501151" y="40950"/>
          <a:ext cx="2136142" cy="2178514"/>
        </a:xfrm>
        <a:prstGeom prst="rect">
          <a:avLst/>
        </a:prstGeom>
        <a:blipFill>
          <a:blip xmlns:r="http://schemas.openxmlformats.org/officeDocument/2006/relationships" r:embed="rId3"/>
          <a:srcRect/>
          <a:stretch>
            <a:fillRect l="-1000" r="-1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CD24F7-6E08-4D96-A24C-9052B2D82CC5}">
      <dsp:nvSpPr>
        <dsp:cNvPr id="0" name=""/>
        <dsp:cNvSpPr/>
      </dsp:nvSpPr>
      <dsp:spPr>
        <a:xfrm>
          <a:off x="7134847" y="2550238"/>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baseline="0" dirty="0"/>
            <a:t>Macon-Bibb County firefighters association – local 121</a:t>
          </a:r>
          <a:endParaRPr lang="en-US" sz="1600" kern="1200" dirty="0"/>
        </a:p>
      </dsp:txBody>
      <dsp:txXfrm>
        <a:off x="7134847" y="2550238"/>
        <a:ext cx="28687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03516-9200-487E-9E34-07F12CBFAA4C}">
      <dsp:nvSpPr>
        <dsp:cNvPr id="0" name=""/>
        <dsp:cNvSpPr/>
      </dsp:nvSpPr>
      <dsp:spPr>
        <a:xfrm>
          <a:off x="0" y="2011"/>
          <a:ext cx="5759656" cy="10195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18E35A-4BBD-4A8C-91F8-1975470DB10B}">
      <dsp:nvSpPr>
        <dsp:cNvPr id="0" name=""/>
        <dsp:cNvSpPr/>
      </dsp:nvSpPr>
      <dsp:spPr>
        <a:xfrm>
          <a:off x="308419" y="231414"/>
          <a:ext cx="560761" cy="5607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A28F1F-16C2-409C-BD80-1AE8418748C8}">
      <dsp:nvSpPr>
        <dsp:cNvPr id="0" name=""/>
        <dsp:cNvSpPr/>
      </dsp:nvSpPr>
      <dsp:spPr>
        <a:xfrm>
          <a:off x="1177599" y="2011"/>
          <a:ext cx="4582056" cy="1019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04" tIns="107904" rIns="107904" bIns="107904" numCol="1" spcCol="1270" anchor="ctr" anchorCtr="0">
          <a:noAutofit/>
        </a:bodyPr>
        <a:lstStyle/>
        <a:p>
          <a:pPr marL="0" lvl="0" indent="0" algn="l" defTabSz="933450">
            <a:lnSpc>
              <a:spcPct val="90000"/>
            </a:lnSpc>
            <a:spcBef>
              <a:spcPct val="0"/>
            </a:spcBef>
            <a:spcAft>
              <a:spcPct val="35000"/>
            </a:spcAft>
            <a:buNone/>
          </a:pPr>
          <a:r>
            <a:rPr lang="en-US" sz="2100" kern="1200" baseline="0"/>
            <a:t>Founded in 1918</a:t>
          </a:r>
          <a:endParaRPr lang="en-US" sz="2100" kern="1200"/>
        </a:p>
      </dsp:txBody>
      <dsp:txXfrm>
        <a:off x="1177599" y="2011"/>
        <a:ext cx="4582056" cy="1019567"/>
      </dsp:txXfrm>
    </dsp:sp>
    <dsp:sp modelId="{3529841A-BCD6-46D7-AE91-DC5CC9741118}">
      <dsp:nvSpPr>
        <dsp:cNvPr id="0" name=""/>
        <dsp:cNvSpPr/>
      </dsp:nvSpPr>
      <dsp:spPr>
        <a:xfrm>
          <a:off x="0" y="1276470"/>
          <a:ext cx="5759656" cy="10195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0B800F-4FD9-4B1A-8252-766E4E64785B}">
      <dsp:nvSpPr>
        <dsp:cNvPr id="0" name=""/>
        <dsp:cNvSpPr/>
      </dsp:nvSpPr>
      <dsp:spPr>
        <a:xfrm>
          <a:off x="308419" y="1505873"/>
          <a:ext cx="560761" cy="5607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EF3FCB-EA1F-4142-811C-C0CF5C7828F4}">
      <dsp:nvSpPr>
        <dsp:cNvPr id="0" name=""/>
        <dsp:cNvSpPr/>
      </dsp:nvSpPr>
      <dsp:spPr>
        <a:xfrm>
          <a:off x="1177599" y="1276470"/>
          <a:ext cx="4582056" cy="1019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04" tIns="107904" rIns="107904" bIns="107904" numCol="1" spcCol="1270" anchor="ctr" anchorCtr="0">
          <a:noAutofit/>
        </a:bodyPr>
        <a:lstStyle/>
        <a:p>
          <a:pPr marL="0" lvl="0" indent="0" algn="l" defTabSz="933450">
            <a:lnSpc>
              <a:spcPct val="90000"/>
            </a:lnSpc>
            <a:spcBef>
              <a:spcPct val="0"/>
            </a:spcBef>
            <a:spcAft>
              <a:spcPct val="35000"/>
            </a:spcAft>
            <a:buNone/>
          </a:pPr>
          <a:r>
            <a:rPr lang="en-US" sz="2100" kern="1200" baseline="0" dirty="0"/>
            <a:t>358,000 Members in the US and Canada</a:t>
          </a:r>
        </a:p>
        <a:p>
          <a:pPr marL="0" lvl="0" indent="0" algn="l" defTabSz="933450">
            <a:lnSpc>
              <a:spcPct val="90000"/>
            </a:lnSpc>
            <a:spcBef>
              <a:spcPct val="0"/>
            </a:spcBef>
            <a:spcAft>
              <a:spcPct val="35000"/>
            </a:spcAft>
            <a:buNone/>
          </a:pPr>
          <a:r>
            <a:rPr lang="en-US" sz="2100" kern="1200" baseline="0" dirty="0"/>
            <a:t>with over 3,500 Local Chapters</a:t>
          </a:r>
          <a:endParaRPr lang="en-US" sz="2100" kern="1200" dirty="0"/>
        </a:p>
      </dsp:txBody>
      <dsp:txXfrm>
        <a:off x="1177599" y="1276470"/>
        <a:ext cx="4582056" cy="1019567"/>
      </dsp:txXfrm>
    </dsp:sp>
    <dsp:sp modelId="{4410AD5C-7EFD-442C-BF21-EDB3D89315D3}">
      <dsp:nvSpPr>
        <dsp:cNvPr id="0" name=""/>
        <dsp:cNvSpPr/>
      </dsp:nvSpPr>
      <dsp:spPr>
        <a:xfrm>
          <a:off x="0" y="2550929"/>
          <a:ext cx="5759656" cy="10195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D18114-C21F-4A6E-97F9-94F5EEE9E6B1}">
      <dsp:nvSpPr>
        <dsp:cNvPr id="0" name=""/>
        <dsp:cNvSpPr/>
      </dsp:nvSpPr>
      <dsp:spPr>
        <a:xfrm>
          <a:off x="308419" y="2780331"/>
          <a:ext cx="560761" cy="5607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F5A163-A8A1-416E-B120-86289D436C34}">
      <dsp:nvSpPr>
        <dsp:cNvPr id="0" name=""/>
        <dsp:cNvSpPr/>
      </dsp:nvSpPr>
      <dsp:spPr>
        <a:xfrm>
          <a:off x="1177599" y="2550929"/>
          <a:ext cx="4582056" cy="1019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04" tIns="107904" rIns="107904" bIns="107904" numCol="1" spcCol="1270" anchor="ctr" anchorCtr="0">
          <a:noAutofit/>
        </a:bodyPr>
        <a:lstStyle/>
        <a:p>
          <a:pPr marL="0" lvl="0" indent="0" algn="l" defTabSz="933450">
            <a:lnSpc>
              <a:spcPct val="90000"/>
            </a:lnSpc>
            <a:spcBef>
              <a:spcPct val="0"/>
            </a:spcBef>
            <a:spcAft>
              <a:spcPct val="35000"/>
            </a:spcAft>
            <a:buNone/>
          </a:pPr>
          <a:r>
            <a:rPr lang="en-US" sz="2100" kern="1200" baseline="0" dirty="0"/>
            <a:t>85% of Career Firefighters</a:t>
          </a:r>
          <a:endParaRPr lang="en-US" sz="2100" kern="1200" dirty="0"/>
        </a:p>
      </dsp:txBody>
      <dsp:txXfrm>
        <a:off x="1177599" y="2550929"/>
        <a:ext cx="4582056" cy="1019567"/>
      </dsp:txXfrm>
    </dsp:sp>
    <dsp:sp modelId="{4C988E9D-2F5A-4D54-A791-8B953AD4F8EB}">
      <dsp:nvSpPr>
        <dsp:cNvPr id="0" name=""/>
        <dsp:cNvSpPr/>
      </dsp:nvSpPr>
      <dsp:spPr>
        <a:xfrm>
          <a:off x="0" y="3825388"/>
          <a:ext cx="5759656" cy="10195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6EF7D5-DB52-4761-9F60-4258A50ECDE6}">
      <dsp:nvSpPr>
        <dsp:cNvPr id="0" name=""/>
        <dsp:cNvSpPr/>
      </dsp:nvSpPr>
      <dsp:spPr>
        <a:xfrm>
          <a:off x="308419" y="4054790"/>
          <a:ext cx="560761" cy="56076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E0F5EC-11CF-47B6-99B3-506F6A76DF72}">
      <dsp:nvSpPr>
        <dsp:cNvPr id="0" name=""/>
        <dsp:cNvSpPr/>
      </dsp:nvSpPr>
      <dsp:spPr>
        <a:xfrm>
          <a:off x="1177599" y="3825388"/>
          <a:ext cx="4582056" cy="1019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04" tIns="107904" rIns="107904" bIns="107904" numCol="1" spcCol="1270" anchor="ctr" anchorCtr="0">
          <a:noAutofit/>
        </a:bodyPr>
        <a:lstStyle/>
        <a:p>
          <a:pPr marL="0" lvl="0" indent="0" algn="l" defTabSz="933450">
            <a:lnSpc>
              <a:spcPct val="90000"/>
            </a:lnSpc>
            <a:spcBef>
              <a:spcPct val="0"/>
            </a:spcBef>
            <a:spcAft>
              <a:spcPct val="35000"/>
            </a:spcAft>
            <a:buNone/>
          </a:pPr>
          <a:r>
            <a:rPr lang="en-US" sz="2100" kern="1200" baseline="0" dirty="0"/>
            <a:t>Provides Benefits, Technical Resources and Lobbying</a:t>
          </a:r>
          <a:endParaRPr lang="en-US" sz="2100" kern="1200" dirty="0"/>
        </a:p>
      </dsp:txBody>
      <dsp:txXfrm>
        <a:off x="1177599" y="3825388"/>
        <a:ext cx="4582056" cy="10195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1D866-FC99-4A9A-BF82-E92ADD772515}">
      <dsp:nvSpPr>
        <dsp:cNvPr id="0" name=""/>
        <dsp:cNvSpPr/>
      </dsp:nvSpPr>
      <dsp:spPr>
        <a:xfrm>
          <a:off x="0" y="400769"/>
          <a:ext cx="10394707" cy="2509650"/>
        </a:xfrm>
        <a:prstGeom prst="roundRect">
          <a:avLst/>
        </a:prstGeom>
        <a:blipFill>
          <a:blip xmlns:r="http://schemas.openxmlformats.org/officeDocument/2006/relationships" r:embed="rId1">
            <a:duotone>
              <a:schemeClr val="accent2">
                <a:hueOff val="0"/>
                <a:satOff val="0"/>
                <a:lumOff val="0"/>
                <a:alphaOff val="0"/>
                <a:shade val="88000"/>
                <a:lumMod val="88000"/>
              </a:schemeClr>
              <a:schemeClr val="accent2">
                <a:hueOff val="0"/>
                <a:satOff val="0"/>
                <a:lumOff val="0"/>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b="0" i="0" kern="1200" dirty="0">
              <a:latin typeface="Abadi" panose="020F0502020204030204" pitchFamily="34" charset="0"/>
            </a:rPr>
            <a:t>Representation:</a:t>
          </a:r>
          <a:endParaRPr lang="en-US" sz="3200" kern="1200" dirty="0">
            <a:latin typeface="Abadi" panose="020F0502020204030204" pitchFamily="34" charset="0"/>
          </a:endParaRPr>
        </a:p>
        <a:p>
          <a:pPr marL="0" lvl="0" indent="0" algn="l" defTabSz="1422400">
            <a:lnSpc>
              <a:spcPct val="100000"/>
            </a:lnSpc>
            <a:spcBef>
              <a:spcPct val="0"/>
            </a:spcBef>
            <a:spcAft>
              <a:spcPct val="35000"/>
            </a:spcAft>
            <a:buNone/>
          </a:pPr>
          <a:r>
            <a:rPr lang="en-US" sz="3200" kern="1200" dirty="0">
              <a:latin typeface="Abadi" panose="020F0502020204030204" pitchFamily="34" charset="0"/>
            </a:rPr>
            <a:t>Assistance w/ contract negotiations, grievances, arbitration, internal communications, and other union business.</a:t>
          </a:r>
        </a:p>
      </dsp:txBody>
      <dsp:txXfrm>
        <a:off x="122511" y="523280"/>
        <a:ext cx="10149685" cy="22646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1D866-FC99-4A9A-BF82-E92ADD772515}">
      <dsp:nvSpPr>
        <dsp:cNvPr id="0" name=""/>
        <dsp:cNvSpPr/>
      </dsp:nvSpPr>
      <dsp:spPr>
        <a:xfrm>
          <a:off x="0" y="400769"/>
          <a:ext cx="10394707" cy="2509650"/>
        </a:xfrm>
        <a:prstGeom prst="roundRect">
          <a:avLst/>
        </a:prstGeom>
        <a:blipFill>
          <a:blip xmlns:r="http://schemas.openxmlformats.org/officeDocument/2006/relationships" r:embed="rId1">
            <a:duotone>
              <a:schemeClr val="accent2">
                <a:hueOff val="0"/>
                <a:satOff val="0"/>
                <a:lumOff val="0"/>
                <a:alphaOff val="0"/>
                <a:shade val="88000"/>
                <a:lumMod val="88000"/>
              </a:schemeClr>
              <a:schemeClr val="accent2">
                <a:hueOff val="0"/>
                <a:satOff val="0"/>
                <a:lumOff val="0"/>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b="0" i="0" kern="1200" dirty="0">
              <a:latin typeface="Abadi" panose="020F0502020204030204" pitchFamily="34" charset="0"/>
            </a:rPr>
            <a:t>Financial Analysis:</a:t>
          </a:r>
        </a:p>
        <a:p>
          <a:pPr marL="0" lvl="0" indent="0" algn="l" defTabSz="1422400">
            <a:lnSpc>
              <a:spcPct val="100000"/>
            </a:lnSpc>
            <a:spcBef>
              <a:spcPct val="0"/>
            </a:spcBef>
            <a:spcAft>
              <a:spcPct val="35000"/>
            </a:spcAft>
            <a:buNone/>
          </a:pPr>
          <a:r>
            <a:rPr lang="en-US" sz="3200" b="0" i="0" kern="1200" dirty="0">
              <a:latin typeface="Abadi" panose="020F0502020204030204" pitchFamily="34" charset="0"/>
            </a:rPr>
            <a:t>Getting information on wages, benefits, and working conditions to use in negotiations, arbitration, and meetings with decision-makers.</a:t>
          </a:r>
        </a:p>
      </dsp:txBody>
      <dsp:txXfrm>
        <a:off x="122511" y="523280"/>
        <a:ext cx="10149685" cy="22646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1D866-FC99-4A9A-BF82-E92ADD772515}">
      <dsp:nvSpPr>
        <dsp:cNvPr id="0" name=""/>
        <dsp:cNvSpPr/>
      </dsp:nvSpPr>
      <dsp:spPr>
        <a:xfrm>
          <a:off x="0" y="400769"/>
          <a:ext cx="10394707" cy="2509650"/>
        </a:xfrm>
        <a:prstGeom prst="roundRect">
          <a:avLst/>
        </a:prstGeom>
        <a:blipFill>
          <a:blip xmlns:r="http://schemas.openxmlformats.org/officeDocument/2006/relationships" r:embed="rId1">
            <a:duotone>
              <a:schemeClr val="accent2">
                <a:hueOff val="0"/>
                <a:satOff val="0"/>
                <a:lumOff val="0"/>
                <a:alphaOff val="0"/>
                <a:shade val="88000"/>
                <a:lumMod val="88000"/>
              </a:schemeClr>
              <a:schemeClr val="accent2">
                <a:hueOff val="0"/>
                <a:satOff val="0"/>
                <a:lumOff val="0"/>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b="0" i="0" kern="1200" dirty="0">
              <a:latin typeface="Abadi" panose="020F0502020204030204" pitchFamily="34" charset="0"/>
            </a:rPr>
            <a:t>Communications:</a:t>
          </a:r>
        </a:p>
        <a:p>
          <a:pPr marL="0" lvl="0" indent="0" algn="l" defTabSz="1422400">
            <a:lnSpc>
              <a:spcPct val="100000"/>
            </a:lnSpc>
            <a:spcBef>
              <a:spcPct val="0"/>
            </a:spcBef>
            <a:spcAft>
              <a:spcPct val="35000"/>
            </a:spcAft>
            <a:buNone/>
          </a:pPr>
          <a:r>
            <a:rPr lang="en-US" sz="3200" b="0" i="0" kern="1200" dirty="0">
              <a:latin typeface="Abadi" panose="020F0502020204030204" pitchFamily="34" charset="0"/>
            </a:rPr>
            <a:t>Assistance in developing union messages and communications to members, the media, elected officials, and the public.</a:t>
          </a:r>
        </a:p>
      </dsp:txBody>
      <dsp:txXfrm>
        <a:off x="122511" y="523280"/>
        <a:ext cx="10149685" cy="22646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1D866-FC99-4A9A-BF82-E92ADD772515}">
      <dsp:nvSpPr>
        <dsp:cNvPr id="0" name=""/>
        <dsp:cNvSpPr/>
      </dsp:nvSpPr>
      <dsp:spPr>
        <a:xfrm>
          <a:off x="0" y="647931"/>
          <a:ext cx="10394707" cy="2015325"/>
        </a:xfrm>
        <a:prstGeom prst="roundRect">
          <a:avLst/>
        </a:prstGeom>
        <a:blipFill>
          <a:blip xmlns:r="http://schemas.openxmlformats.org/officeDocument/2006/relationships" r:embed="rId1">
            <a:duotone>
              <a:schemeClr val="accent2">
                <a:hueOff val="0"/>
                <a:satOff val="0"/>
                <a:lumOff val="0"/>
                <a:alphaOff val="0"/>
                <a:shade val="88000"/>
                <a:lumMod val="88000"/>
              </a:schemeClr>
              <a:schemeClr val="accent2">
                <a:hueOff val="0"/>
                <a:satOff val="0"/>
                <a:lumOff val="0"/>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b="0" i="0" kern="1200" dirty="0">
              <a:latin typeface="Abadi" panose="020F0502020204030204" pitchFamily="34" charset="0"/>
            </a:rPr>
            <a:t>Legal Injunction:</a:t>
          </a:r>
        </a:p>
        <a:p>
          <a:pPr marL="0" lvl="0" indent="0" algn="l" defTabSz="1422400">
            <a:lnSpc>
              <a:spcPct val="100000"/>
            </a:lnSpc>
            <a:spcBef>
              <a:spcPct val="0"/>
            </a:spcBef>
            <a:spcAft>
              <a:spcPct val="35000"/>
            </a:spcAft>
            <a:buNone/>
          </a:pPr>
          <a:r>
            <a:rPr lang="en-US" sz="3200" b="0" i="0" kern="1200" dirty="0">
              <a:latin typeface="Abadi" panose="020F0502020204030204" pitchFamily="34" charset="0"/>
            </a:rPr>
            <a:t>Legal representation against unfair discipline for union-related activities.</a:t>
          </a:r>
        </a:p>
      </dsp:txBody>
      <dsp:txXfrm>
        <a:off x="98380" y="746311"/>
        <a:ext cx="10197947" cy="181856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D0B170-1ED4-4621-A349-C8AECFFCD081}" type="datetimeFigureOut">
              <a:rPr lang="en-US" smtClean="0"/>
              <a:t>10/27/2025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77CDAD-8E17-4D99-9ED6-BC8E78893B06}" type="slidenum">
              <a:rPr lang="en-US" smtClean="0"/>
              <a:t>‹#›</a:t>
            </a:fld>
            <a:endParaRPr lang="en-US"/>
          </a:p>
        </p:txBody>
      </p:sp>
    </p:spTree>
    <p:extLst>
      <p:ext uri="{BB962C8B-B14F-4D97-AF65-F5344CB8AC3E}">
        <p14:creationId xmlns:p14="http://schemas.microsoft.com/office/powerpoint/2010/main" val="2019663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77CDAD-8E17-4D99-9ED6-BC8E78893B06}" type="slidenum">
              <a:rPr lang="en-US" smtClean="0"/>
              <a:t>1</a:t>
            </a:fld>
            <a:endParaRPr lang="en-US"/>
          </a:p>
        </p:txBody>
      </p:sp>
    </p:spTree>
    <p:extLst>
      <p:ext uri="{BB962C8B-B14F-4D97-AF65-F5344CB8AC3E}">
        <p14:creationId xmlns:p14="http://schemas.microsoft.com/office/powerpoint/2010/main" val="949469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77CDAD-8E17-4D99-9ED6-BC8E78893B06}" type="slidenum">
              <a:rPr lang="en-US" smtClean="0"/>
              <a:t>29</a:t>
            </a:fld>
            <a:endParaRPr lang="en-US"/>
          </a:p>
        </p:txBody>
      </p:sp>
    </p:spTree>
    <p:extLst>
      <p:ext uri="{BB962C8B-B14F-4D97-AF65-F5344CB8AC3E}">
        <p14:creationId xmlns:p14="http://schemas.microsoft.com/office/powerpoint/2010/main" val="1901040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77CDAD-8E17-4D99-9ED6-BC8E78893B06}" type="slidenum">
              <a:rPr lang="en-US" smtClean="0"/>
              <a:t>30</a:t>
            </a:fld>
            <a:endParaRPr lang="en-US"/>
          </a:p>
        </p:txBody>
      </p:sp>
    </p:spTree>
    <p:extLst>
      <p:ext uri="{BB962C8B-B14F-4D97-AF65-F5344CB8AC3E}">
        <p14:creationId xmlns:p14="http://schemas.microsoft.com/office/powerpoint/2010/main" val="3556072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77CDAD-8E17-4D99-9ED6-BC8E78893B06}" type="slidenum">
              <a:rPr lang="en-US" smtClean="0"/>
              <a:t>31</a:t>
            </a:fld>
            <a:endParaRPr lang="en-US"/>
          </a:p>
        </p:txBody>
      </p:sp>
    </p:spTree>
    <p:extLst>
      <p:ext uri="{BB962C8B-B14F-4D97-AF65-F5344CB8AC3E}">
        <p14:creationId xmlns:p14="http://schemas.microsoft.com/office/powerpoint/2010/main" val="1771894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C8F1D51E-51AC-40F6-A29F-EDE438E76FF3}" type="datetimeFigureOut">
              <a:rPr lang="en-US" smtClean="0"/>
              <a:t>10/27/2025</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5BF59D39-41DC-4F43-96EC-B9FFE4803543}"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21185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F1D51E-51AC-40F6-A29F-EDE438E76FF3}"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F59D39-41DC-4F43-96EC-B9FFE4803543}" type="slidenum">
              <a:rPr lang="en-US" smtClean="0"/>
              <a:t>‹#›</a:t>
            </a:fld>
            <a:endParaRPr lang="en-US"/>
          </a:p>
        </p:txBody>
      </p:sp>
    </p:spTree>
    <p:extLst>
      <p:ext uri="{BB962C8B-B14F-4D97-AF65-F5344CB8AC3E}">
        <p14:creationId xmlns:p14="http://schemas.microsoft.com/office/powerpoint/2010/main" val="2207657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F1D51E-51AC-40F6-A29F-EDE438E76FF3}"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F59D39-41DC-4F43-96EC-B9FFE4803543}" type="slidenum">
              <a:rPr lang="en-US" smtClean="0"/>
              <a:t>‹#›</a:t>
            </a:fld>
            <a:endParaRPr lang="en-US"/>
          </a:p>
        </p:txBody>
      </p:sp>
    </p:spTree>
    <p:extLst>
      <p:ext uri="{BB962C8B-B14F-4D97-AF65-F5344CB8AC3E}">
        <p14:creationId xmlns:p14="http://schemas.microsoft.com/office/powerpoint/2010/main" val="1579397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F1D51E-51AC-40F6-A29F-EDE438E76FF3}"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F59D39-41DC-4F43-96EC-B9FFE4803543}"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69127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F1D51E-51AC-40F6-A29F-EDE438E76FF3}"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F59D39-41DC-4F43-96EC-B9FFE4803543}" type="slidenum">
              <a:rPr lang="en-US" smtClean="0"/>
              <a:t>‹#›</a:t>
            </a:fld>
            <a:endParaRPr lang="en-US"/>
          </a:p>
        </p:txBody>
      </p:sp>
    </p:spTree>
    <p:extLst>
      <p:ext uri="{BB962C8B-B14F-4D97-AF65-F5344CB8AC3E}">
        <p14:creationId xmlns:p14="http://schemas.microsoft.com/office/powerpoint/2010/main" val="1326718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8F1D51E-51AC-40F6-A29F-EDE438E76FF3}" type="datetimeFigureOut">
              <a:rPr lang="en-US" smtClean="0"/>
              <a:t>10/27/2025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F59D39-41DC-4F43-96EC-B9FFE4803543}" type="slidenum">
              <a:rPr lang="en-US" smtClean="0"/>
              <a:t>‹#›</a:t>
            </a:fld>
            <a:endParaRPr lang="en-US"/>
          </a:p>
        </p:txBody>
      </p:sp>
    </p:spTree>
    <p:extLst>
      <p:ext uri="{BB962C8B-B14F-4D97-AF65-F5344CB8AC3E}">
        <p14:creationId xmlns:p14="http://schemas.microsoft.com/office/powerpoint/2010/main" val="2293730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8F1D51E-51AC-40F6-A29F-EDE438E76FF3}" type="datetimeFigureOut">
              <a:rPr lang="en-US" smtClean="0"/>
              <a:t>10/27/2025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F59D39-41DC-4F43-96EC-B9FFE4803543}" type="slidenum">
              <a:rPr lang="en-US" smtClean="0"/>
              <a:t>‹#›</a:t>
            </a:fld>
            <a:endParaRPr lang="en-US"/>
          </a:p>
        </p:txBody>
      </p:sp>
    </p:spTree>
    <p:extLst>
      <p:ext uri="{BB962C8B-B14F-4D97-AF65-F5344CB8AC3E}">
        <p14:creationId xmlns:p14="http://schemas.microsoft.com/office/powerpoint/2010/main" val="3406316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F1D51E-51AC-40F6-A29F-EDE438E76FF3}"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F59D39-41DC-4F43-96EC-B9FFE4803543}" type="slidenum">
              <a:rPr lang="en-US" smtClean="0"/>
              <a:t>‹#›</a:t>
            </a:fld>
            <a:endParaRPr lang="en-US"/>
          </a:p>
        </p:txBody>
      </p:sp>
    </p:spTree>
    <p:extLst>
      <p:ext uri="{BB962C8B-B14F-4D97-AF65-F5344CB8AC3E}">
        <p14:creationId xmlns:p14="http://schemas.microsoft.com/office/powerpoint/2010/main" val="3945158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F1D51E-51AC-40F6-A29F-EDE438E76FF3}"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F59D39-41DC-4F43-96EC-B9FFE4803543}" type="slidenum">
              <a:rPr lang="en-US" smtClean="0"/>
              <a:t>‹#›</a:t>
            </a:fld>
            <a:endParaRPr lang="en-US"/>
          </a:p>
        </p:txBody>
      </p:sp>
    </p:spTree>
    <p:extLst>
      <p:ext uri="{BB962C8B-B14F-4D97-AF65-F5344CB8AC3E}">
        <p14:creationId xmlns:p14="http://schemas.microsoft.com/office/powerpoint/2010/main" val="1400162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C666B-B7DC-8FD8-5B0A-CEFF263BFD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18F6A-93AC-3B0F-D076-1D7580E68F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548E20-97C2-FAF3-1960-2067CC5F1BFF}"/>
              </a:ext>
            </a:extLst>
          </p:cNvPr>
          <p:cNvSpPr>
            <a:spLocks noGrp="1"/>
          </p:cNvSpPr>
          <p:nvPr>
            <p:ph type="dt" sz="half" idx="10"/>
          </p:nvPr>
        </p:nvSpPr>
        <p:spPr/>
        <p:txBody>
          <a:bodyPr/>
          <a:lstStyle/>
          <a:p>
            <a:fld id="{C8F1D51E-51AC-40F6-A29F-EDE438E76FF3}" type="datetimeFigureOut">
              <a:rPr lang="en-US" smtClean="0"/>
              <a:t>10/27/2025</a:t>
            </a:fld>
            <a:endParaRPr lang="en-US"/>
          </a:p>
        </p:txBody>
      </p:sp>
      <p:sp>
        <p:nvSpPr>
          <p:cNvPr id="5" name="Footer Placeholder 4">
            <a:extLst>
              <a:ext uri="{FF2B5EF4-FFF2-40B4-BE49-F238E27FC236}">
                <a16:creationId xmlns:a16="http://schemas.microsoft.com/office/drawing/2014/main" id="{86D45E11-6621-BC73-83A3-C50B08009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9AE4EA-5948-FFD5-E198-6DB94F509E34}"/>
              </a:ext>
            </a:extLst>
          </p:cNvPr>
          <p:cNvSpPr>
            <a:spLocks noGrp="1"/>
          </p:cNvSpPr>
          <p:nvPr>
            <p:ph type="sldNum" sz="quarter" idx="12"/>
          </p:nvPr>
        </p:nvSpPr>
        <p:spPr/>
        <p:txBody>
          <a:bodyPr/>
          <a:lstStyle/>
          <a:p>
            <a:fld id="{5BF59D39-41DC-4F43-96EC-B9FFE4803543}" type="slidenum">
              <a:rPr lang="en-US" smtClean="0"/>
              <a:t>‹#›</a:t>
            </a:fld>
            <a:endParaRPr lang="en-US"/>
          </a:p>
        </p:txBody>
      </p:sp>
    </p:spTree>
    <p:extLst>
      <p:ext uri="{BB962C8B-B14F-4D97-AF65-F5344CB8AC3E}">
        <p14:creationId xmlns:p14="http://schemas.microsoft.com/office/powerpoint/2010/main" val="3643746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F1D51E-51AC-40F6-A29F-EDE438E76FF3}"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F59D39-41DC-4F43-96EC-B9FFE4803543}" type="slidenum">
              <a:rPr lang="en-US" smtClean="0"/>
              <a:t>‹#›</a:t>
            </a:fld>
            <a:endParaRPr lang="en-US"/>
          </a:p>
        </p:txBody>
      </p:sp>
    </p:spTree>
    <p:extLst>
      <p:ext uri="{BB962C8B-B14F-4D97-AF65-F5344CB8AC3E}">
        <p14:creationId xmlns:p14="http://schemas.microsoft.com/office/powerpoint/2010/main" val="1446200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F1D51E-51AC-40F6-A29F-EDE438E76FF3}"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F59D39-41DC-4F43-96EC-B9FFE4803543}" type="slidenum">
              <a:rPr lang="en-US" smtClean="0"/>
              <a:t>‹#›</a:t>
            </a:fld>
            <a:endParaRPr lang="en-US"/>
          </a:p>
        </p:txBody>
      </p:sp>
    </p:spTree>
    <p:extLst>
      <p:ext uri="{BB962C8B-B14F-4D97-AF65-F5344CB8AC3E}">
        <p14:creationId xmlns:p14="http://schemas.microsoft.com/office/powerpoint/2010/main" val="252107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F1D51E-51AC-40F6-A29F-EDE438E76FF3}"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F59D39-41DC-4F43-96EC-B9FFE4803543}" type="slidenum">
              <a:rPr lang="en-US" smtClean="0"/>
              <a:t>‹#›</a:t>
            </a:fld>
            <a:endParaRPr lang="en-US"/>
          </a:p>
        </p:txBody>
      </p:sp>
    </p:spTree>
    <p:extLst>
      <p:ext uri="{BB962C8B-B14F-4D97-AF65-F5344CB8AC3E}">
        <p14:creationId xmlns:p14="http://schemas.microsoft.com/office/powerpoint/2010/main" val="4043330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F1D51E-51AC-40F6-A29F-EDE438E76FF3}" type="datetimeFigureOut">
              <a:rPr lang="en-US" smtClean="0"/>
              <a:t>10/27/2025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F59D39-41DC-4F43-96EC-B9FFE4803543}" type="slidenum">
              <a:rPr lang="en-US" smtClean="0"/>
              <a:t>‹#›</a:t>
            </a:fld>
            <a:endParaRPr lang="en-US"/>
          </a:p>
        </p:txBody>
      </p:sp>
    </p:spTree>
    <p:extLst>
      <p:ext uri="{BB962C8B-B14F-4D97-AF65-F5344CB8AC3E}">
        <p14:creationId xmlns:p14="http://schemas.microsoft.com/office/powerpoint/2010/main" val="3906665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F1D51E-51AC-40F6-A29F-EDE438E76FF3}" type="datetimeFigureOut">
              <a:rPr lang="en-US" smtClean="0"/>
              <a:t>10/27/2025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F59D39-41DC-4F43-96EC-B9FFE4803543}" type="slidenum">
              <a:rPr lang="en-US" smtClean="0"/>
              <a:t>‹#›</a:t>
            </a:fld>
            <a:endParaRPr lang="en-US"/>
          </a:p>
        </p:txBody>
      </p:sp>
    </p:spTree>
    <p:extLst>
      <p:ext uri="{BB962C8B-B14F-4D97-AF65-F5344CB8AC3E}">
        <p14:creationId xmlns:p14="http://schemas.microsoft.com/office/powerpoint/2010/main" val="3761444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F1D51E-51AC-40F6-A29F-EDE438E76FF3}" type="datetimeFigureOut">
              <a:rPr lang="en-US" smtClean="0"/>
              <a:t>10/27/2025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F59D39-41DC-4F43-96EC-B9FFE4803543}" type="slidenum">
              <a:rPr lang="en-US" smtClean="0"/>
              <a:t>‹#›</a:t>
            </a:fld>
            <a:endParaRPr lang="en-US"/>
          </a:p>
        </p:txBody>
      </p:sp>
    </p:spTree>
    <p:extLst>
      <p:ext uri="{BB962C8B-B14F-4D97-AF65-F5344CB8AC3E}">
        <p14:creationId xmlns:p14="http://schemas.microsoft.com/office/powerpoint/2010/main" val="2056766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F1D51E-51AC-40F6-A29F-EDE438E76FF3}"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F59D39-41DC-4F43-96EC-B9FFE4803543}" type="slidenum">
              <a:rPr lang="en-US" smtClean="0"/>
              <a:t>‹#›</a:t>
            </a:fld>
            <a:endParaRPr lang="en-US"/>
          </a:p>
        </p:txBody>
      </p:sp>
    </p:spTree>
    <p:extLst>
      <p:ext uri="{BB962C8B-B14F-4D97-AF65-F5344CB8AC3E}">
        <p14:creationId xmlns:p14="http://schemas.microsoft.com/office/powerpoint/2010/main" val="3586523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F1D51E-51AC-40F6-A29F-EDE438E76FF3}"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F59D39-41DC-4F43-96EC-B9FFE4803543}" type="slidenum">
              <a:rPr lang="en-US" smtClean="0"/>
              <a:t>‹#›</a:t>
            </a:fld>
            <a:endParaRPr lang="en-US"/>
          </a:p>
        </p:txBody>
      </p:sp>
    </p:spTree>
    <p:extLst>
      <p:ext uri="{BB962C8B-B14F-4D97-AF65-F5344CB8AC3E}">
        <p14:creationId xmlns:p14="http://schemas.microsoft.com/office/powerpoint/2010/main" val="2168307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8F1D51E-51AC-40F6-A29F-EDE438E76FF3}" type="datetimeFigureOut">
              <a:rPr lang="en-US" smtClean="0"/>
              <a:t>10/27/2025</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5BF59D39-41DC-4F43-96EC-B9FFE4803543}" type="slidenum">
              <a:rPr lang="en-US" smtClean="0"/>
              <a:t>‹#›</a:t>
            </a:fld>
            <a:endParaRPr lang="en-US"/>
          </a:p>
        </p:txBody>
      </p:sp>
    </p:spTree>
    <p:extLst>
      <p:ext uri="{BB962C8B-B14F-4D97-AF65-F5344CB8AC3E}">
        <p14:creationId xmlns:p14="http://schemas.microsoft.com/office/powerpoint/2010/main" val="1832219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3.jpg"/><Relationship Id="rId7" Type="http://schemas.openxmlformats.org/officeDocument/2006/relationships/diagramQuickStyle" Target="../diagrams/quickStyle8.xml"/><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15.png"/><Relationship Id="rId9" Type="http://schemas.microsoft.com/office/2007/relationships/diagramDrawing" Target="../diagrams/drawing8.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3.jpg"/><Relationship Id="rId7" Type="http://schemas.openxmlformats.org/officeDocument/2006/relationships/diagramQuickStyle" Target="../diagrams/quickStyle9.xml"/><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15.png"/><Relationship Id="rId9" Type="http://schemas.microsoft.com/office/2007/relationships/diagramDrawing" Target="../diagrams/drawing9.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3.jpg"/><Relationship Id="rId7" Type="http://schemas.openxmlformats.org/officeDocument/2006/relationships/diagramQuickStyle" Target="../diagrams/quickStyle10.xml"/><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15.png"/><Relationship Id="rId9" Type="http://schemas.microsoft.com/office/2007/relationships/diagramDrawing" Target="../diagrams/drawing10.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3.jpg"/><Relationship Id="rId7" Type="http://schemas.openxmlformats.org/officeDocument/2006/relationships/diagramQuickStyle" Target="../diagrams/quickStyle11.xml"/><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15.png"/><Relationship Id="rId9" Type="http://schemas.microsoft.com/office/2007/relationships/diagramDrawing" Target="../diagrams/drawing11.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3.jpg"/><Relationship Id="rId7" Type="http://schemas.openxmlformats.org/officeDocument/2006/relationships/diagramQuickStyle" Target="../diagrams/quickStyle12.xml"/><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15.png"/><Relationship Id="rId9" Type="http://schemas.microsoft.com/office/2007/relationships/diagramDrawing" Target="../diagrams/drawing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hyperlink" Target="https://www.congress.gov/bill/118th-congress/house-bill/7398/tex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33.jp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5.jpe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46.jpg"/><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jpg"/><Relationship Id="rId7" Type="http://schemas.openxmlformats.org/officeDocument/2006/relationships/diagramColors" Target="../diagrams/colors5.xml"/><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jpg"/><Relationship Id="rId7" Type="http://schemas.openxmlformats.org/officeDocument/2006/relationships/diagramQuickStyle" Target="../diagrams/quickStyle6.xml"/><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5.png"/><Relationship Id="rId9" Type="http://schemas.microsoft.com/office/2007/relationships/diagramDrawing" Target="../diagrams/drawing6.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jpg"/><Relationship Id="rId7" Type="http://schemas.openxmlformats.org/officeDocument/2006/relationships/diagramQuickStyle" Target="../diagrams/quickStyle7.xml"/><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5.png"/><Relationship Id="rId9" Type="http://schemas.microsoft.com/office/2007/relationships/diagramDrawing" Target="../diagrams/drawing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A3824A5-2930-6110-7D3B-00850A98101C}"/>
              </a:ext>
            </a:extLst>
          </p:cNvPr>
          <p:cNvPicPr>
            <a:picLocks noChangeAspect="1"/>
          </p:cNvPicPr>
          <p:nvPr/>
        </p:nvPicPr>
        <p:blipFill>
          <a:blip r:embed="rId4">
            <a:extLst>
              <a:ext uri="{28A0092B-C50C-407E-A947-70E740481C1C}">
                <a14:useLocalDpi xmlns:a14="http://schemas.microsoft.com/office/drawing/2010/main" val="0"/>
              </a:ext>
            </a:extLst>
          </a:blip>
          <a:srcRect t="3045" b="3045"/>
          <a:stretch/>
        </p:blipFill>
        <p:spPr>
          <a:xfrm rot="21420000">
            <a:off x="-173978" y="-188282"/>
            <a:ext cx="7723315" cy="7255853"/>
          </a:xfrm>
          <a:custGeom>
            <a:avLst/>
            <a:gdLst/>
            <a:ahLst/>
            <a:cxnLst/>
            <a:rect l="l" t="t" r="r" b="b"/>
            <a:pathLst>
              <a:path w="7723315" h="7255853">
                <a:moveTo>
                  <a:pt x="359050" y="0"/>
                </a:moveTo>
                <a:lnTo>
                  <a:pt x="7723315" y="385944"/>
                </a:lnTo>
                <a:lnTo>
                  <a:pt x="7723315" y="7255853"/>
                </a:lnTo>
                <a:lnTo>
                  <a:pt x="0" y="6851091"/>
                </a:lnTo>
                <a:close/>
              </a:path>
            </a:pathLst>
          </a:custGeom>
        </p:spPr>
      </p:pic>
      <p:pic>
        <p:nvPicPr>
          <p:cNvPr id="23" name="Picture 22">
            <a:extLst>
              <a:ext uri="{FF2B5EF4-FFF2-40B4-BE49-F238E27FC236}">
                <a16:creationId xmlns:a16="http://schemas.microsoft.com/office/drawing/2014/main" id="{21EC2377-F92A-23B9-FA0B-64A39D781C4E}"/>
              </a:ext>
            </a:extLst>
          </p:cNvPr>
          <p:cNvPicPr>
            <a:picLocks noChangeAspect="1"/>
          </p:cNvPicPr>
          <p:nvPr/>
        </p:nvPicPr>
        <p:blipFill>
          <a:blip r:embed="rId5">
            <a:extLst>
              <a:ext uri="{28A0092B-C50C-407E-A947-70E740481C1C}">
                <a14:useLocalDpi xmlns:a14="http://schemas.microsoft.com/office/drawing/2010/main" val="0"/>
              </a:ext>
            </a:extLst>
          </a:blip>
          <a:srcRect l="25171" r="25171"/>
          <a:stretch/>
        </p:blipFill>
        <p:spPr>
          <a:xfrm rot="21420000">
            <a:off x="7668831" y="-127832"/>
            <a:ext cx="4699223" cy="7097366"/>
          </a:xfrm>
          <a:custGeom>
            <a:avLst/>
            <a:gdLst/>
            <a:ahLst/>
            <a:cxnLst/>
            <a:rect l="l" t="t" r="r" b="b"/>
            <a:pathLst>
              <a:path w="4699223" h="7097366">
                <a:moveTo>
                  <a:pt x="0" y="0"/>
                </a:moveTo>
                <a:lnTo>
                  <a:pt x="4699223" y="246275"/>
                </a:lnTo>
                <a:lnTo>
                  <a:pt x="4340173" y="7097366"/>
                </a:lnTo>
                <a:lnTo>
                  <a:pt x="0" y="6869908"/>
                </a:lnTo>
                <a:close/>
              </a:path>
            </a:pathLst>
          </a:custGeom>
        </p:spPr>
      </p:pic>
      <p:sp>
        <p:nvSpPr>
          <p:cNvPr id="67" name="Freeform 28">
            <a:extLst>
              <a:ext uri="{FF2B5EF4-FFF2-40B4-BE49-F238E27FC236}">
                <a16:creationId xmlns:a16="http://schemas.microsoft.com/office/drawing/2014/main" id="{38253130-32A3-4EB3-94B8-F6C7CA068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7549124" y="-8034"/>
            <a:ext cx="126924" cy="6876560"/>
          </a:xfrm>
          <a:custGeom>
            <a:avLst/>
            <a:gdLst>
              <a:gd name="connsiteX0" fmla="*/ 0 w 126924"/>
              <a:gd name="connsiteY0" fmla="*/ 0 h 6876560"/>
              <a:gd name="connsiteX1" fmla="*/ 126924 w 126924"/>
              <a:gd name="connsiteY1" fmla="*/ 6652 h 6876560"/>
              <a:gd name="connsiteX2" fmla="*/ 126924 w 126924"/>
              <a:gd name="connsiteY2" fmla="*/ 6876560 h 6876560"/>
              <a:gd name="connsiteX3" fmla="*/ 0 w 126924"/>
              <a:gd name="connsiteY3" fmla="*/ 6869908 h 6876560"/>
            </a:gdLst>
            <a:ahLst/>
            <a:cxnLst>
              <a:cxn ang="0">
                <a:pos x="connsiteX0" y="connsiteY0"/>
              </a:cxn>
              <a:cxn ang="0">
                <a:pos x="connsiteX1" y="connsiteY1"/>
              </a:cxn>
              <a:cxn ang="0">
                <a:pos x="connsiteX2" y="connsiteY2"/>
              </a:cxn>
              <a:cxn ang="0">
                <a:pos x="connsiteX3" y="connsiteY3"/>
              </a:cxn>
            </a:cxnLst>
            <a:rect l="l" t="t" r="r" b="b"/>
            <a:pathLst>
              <a:path w="126924" h="6876560">
                <a:moveTo>
                  <a:pt x="0" y="0"/>
                </a:moveTo>
                <a:lnTo>
                  <a:pt x="126924" y="6652"/>
                </a:lnTo>
                <a:lnTo>
                  <a:pt x="126924" y="6876560"/>
                </a:lnTo>
                <a:lnTo>
                  <a:pt x="0" y="68699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17">
            <a:extLst>
              <a:ext uri="{FF2B5EF4-FFF2-40B4-BE49-F238E27FC236}">
                <a16:creationId xmlns:a16="http://schemas.microsoft.com/office/drawing/2014/main" id="{28CBC39E-B54D-4883-8AD4-D354CDED2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1746873"/>
            <a:ext cx="7671328" cy="4558839"/>
          </a:xfrm>
          <a:custGeom>
            <a:avLst/>
            <a:gdLst>
              <a:gd name="connsiteX0" fmla="*/ 7448691 w 7671328"/>
              <a:gd name="connsiteY0" fmla="*/ 0 h 4558839"/>
              <a:gd name="connsiteX1" fmla="*/ 7671328 w 7671328"/>
              <a:gd name="connsiteY1" fmla="*/ 4149850 h 4558839"/>
              <a:gd name="connsiteX2" fmla="*/ 0 w 7671328"/>
              <a:gd name="connsiteY2" fmla="*/ 4558839 h 4558839"/>
              <a:gd name="connsiteX3" fmla="*/ 0 w 7671328"/>
              <a:gd name="connsiteY3" fmla="*/ 380946 h 4558839"/>
            </a:gdLst>
            <a:ahLst/>
            <a:cxnLst>
              <a:cxn ang="0">
                <a:pos x="connsiteX0" y="connsiteY0"/>
              </a:cxn>
              <a:cxn ang="0">
                <a:pos x="connsiteX1" y="connsiteY1"/>
              </a:cxn>
              <a:cxn ang="0">
                <a:pos x="connsiteX2" y="connsiteY2"/>
              </a:cxn>
              <a:cxn ang="0">
                <a:pos x="connsiteX3" y="connsiteY3"/>
              </a:cxn>
            </a:cxnLst>
            <a:rect l="l" t="t" r="r" b="b"/>
            <a:pathLst>
              <a:path w="7671328" h="4558839">
                <a:moveTo>
                  <a:pt x="7448691" y="0"/>
                </a:moveTo>
                <a:lnTo>
                  <a:pt x="7671328" y="4149850"/>
                </a:lnTo>
                <a:lnTo>
                  <a:pt x="0" y="4558839"/>
                </a:lnTo>
                <a:lnTo>
                  <a:pt x="0" y="380946"/>
                </a:lnTo>
                <a:close/>
              </a:path>
            </a:pathLst>
          </a:custGeom>
          <a:solidFill>
            <a:schemeClr val="accent1">
              <a:alpha val="82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DE50C11-7B6D-2520-7740-A3E2AE65D5BC}"/>
              </a:ext>
            </a:extLst>
          </p:cNvPr>
          <p:cNvSpPr>
            <a:spLocks noGrp="1"/>
          </p:cNvSpPr>
          <p:nvPr>
            <p:ph type="ctrTitle"/>
          </p:nvPr>
        </p:nvSpPr>
        <p:spPr>
          <a:xfrm rot="21420000">
            <a:off x="484054" y="2220383"/>
            <a:ext cx="6596826" cy="2454300"/>
          </a:xfrm>
        </p:spPr>
        <p:txBody>
          <a:bodyPr>
            <a:normAutofit/>
          </a:bodyPr>
          <a:lstStyle/>
          <a:p>
            <a:r>
              <a:rPr lang="en-US" sz="5600" dirty="0">
                <a:solidFill>
                  <a:schemeClr val="bg1"/>
                </a:solidFill>
              </a:rPr>
              <a:t>Macon-Bibb County Professional Firefighters</a:t>
            </a:r>
          </a:p>
        </p:txBody>
      </p:sp>
      <p:sp>
        <p:nvSpPr>
          <p:cNvPr id="3" name="Subtitle 2">
            <a:extLst>
              <a:ext uri="{FF2B5EF4-FFF2-40B4-BE49-F238E27FC236}">
                <a16:creationId xmlns:a16="http://schemas.microsoft.com/office/drawing/2014/main" id="{97FA73E8-DD1B-EF01-F4C2-715C9B1489EB}"/>
              </a:ext>
            </a:extLst>
          </p:cNvPr>
          <p:cNvSpPr>
            <a:spLocks noGrp="1"/>
          </p:cNvSpPr>
          <p:nvPr>
            <p:ph type="subTitle" idx="1"/>
          </p:nvPr>
        </p:nvSpPr>
        <p:spPr>
          <a:xfrm rot="21420000">
            <a:off x="552436" y="4470744"/>
            <a:ext cx="6612344" cy="550333"/>
          </a:xfrm>
        </p:spPr>
        <p:txBody>
          <a:bodyPr>
            <a:normAutofit/>
          </a:bodyPr>
          <a:lstStyle/>
          <a:p>
            <a:pPr>
              <a:lnSpc>
                <a:spcPct val="110000"/>
              </a:lnSpc>
            </a:pPr>
            <a:r>
              <a:rPr lang="en-US" sz="2600" dirty="0">
                <a:solidFill>
                  <a:schemeClr val="bg1"/>
                </a:solidFill>
              </a:rPr>
              <a:t>IAFF LOCAL 121</a:t>
            </a:r>
          </a:p>
          <a:p>
            <a:pPr>
              <a:lnSpc>
                <a:spcPct val="110000"/>
              </a:lnSpc>
            </a:pPr>
            <a:endParaRPr lang="en-US" sz="2600" dirty="0">
              <a:solidFill>
                <a:schemeClr val="bg1"/>
              </a:solidFill>
            </a:endParaRPr>
          </a:p>
        </p:txBody>
      </p:sp>
      <p:sp>
        <p:nvSpPr>
          <p:cNvPr id="69" name="5-Point Star 30">
            <a:extLst>
              <a:ext uri="{FF2B5EF4-FFF2-40B4-BE49-F238E27FC236}">
                <a16:creationId xmlns:a16="http://schemas.microsoft.com/office/drawing/2014/main" id="{4452A21D-DA4C-426F-AB2B-19D404352D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3301499" y="5221202"/>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5357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00482097-8604-6DE1-9082-8B5010114158}"/>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8ABB50A2-2D3E-C79E-C0DD-08C0F720FE7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9" name="Rectangle 28">
            <a:extLst>
              <a:ext uri="{FF2B5EF4-FFF2-40B4-BE49-F238E27FC236}">
                <a16:creationId xmlns:a16="http://schemas.microsoft.com/office/drawing/2014/main" id="{9A9657BF-4C15-7F6C-0A6A-1FE48CE3C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descr="Logo&#10;&#10;Description automatically generated">
            <a:extLst>
              <a:ext uri="{FF2B5EF4-FFF2-40B4-BE49-F238E27FC236}">
                <a16:creationId xmlns:a16="http://schemas.microsoft.com/office/drawing/2014/main" id="{2DFC0968-3A62-BD5C-1ED3-040E0F268087}"/>
              </a:ext>
            </a:extLst>
          </p:cNvPr>
          <p:cNvPicPr>
            <a:picLocks noChangeAspect="1"/>
          </p:cNvPicPr>
          <p:nvPr/>
        </p:nvPicPr>
        <p:blipFill>
          <a:blip r:embed="rId4">
            <a:alphaModFix amt="43000"/>
            <a:extLst>
              <a:ext uri="{28A0092B-C50C-407E-A947-70E740481C1C}">
                <a14:useLocalDpi xmlns:a14="http://schemas.microsoft.com/office/drawing/2010/main" val="0"/>
              </a:ext>
            </a:extLst>
          </a:blip>
          <a:srcRect t="27539" r="-1" b="28771"/>
          <a:stretch/>
        </p:blipFill>
        <p:spPr>
          <a:xfrm>
            <a:off x="20" y="10"/>
            <a:ext cx="11734780" cy="6408728"/>
          </a:xfrm>
          <a:prstGeom prst="rect">
            <a:avLst/>
          </a:prstGeom>
          <a:ln>
            <a:noFill/>
          </a:ln>
        </p:spPr>
      </p:pic>
      <p:sp>
        <p:nvSpPr>
          <p:cNvPr id="30" name="Freeform 9">
            <a:extLst>
              <a:ext uri="{FF2B5EF4-FFF2-40B4-BE49-F238E27FC236}">
                <a16:creationId xmlns:a16="http://schemas.microsoft.com/office/drawing/2014/main" id="{A0403167-000B-5241-C588-41C93EEAB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a:extLst>
              <a:ext uri="{FF2B5EF4-FFF2-40B4-BE49-F238E27FC236}">
                <a16:creationId xmlns:a16="http://schemas.microsoft.com/office/drawing/2014/main" id="{D2E376FF-7A08-4BA0-B963-AAFBD823D050}"/>
              </a:ext>
            </a:extLst>
          </p:cNvPr>
          <p:cNvSpPr>
            <a:spLocks noGrp="1"/>
          </p:cNvSpPr>
          <p:nvPr>
            <p:ph type="title"/>
          </p:nvPr>
        </p:nvSpPr>
        <p:spPr>
          <a:xfrm>
            <a:off x="685801" y="685800"/>
            <a:ext cx="10396882" cy="1151965"/>
          </a:xfrm>
        </p:spPr>
        <p:txBody>
          <a:bodyPr>
            <a:normAutofit/>
          </a:bodyPr>
          <a:lstStyle/>
          <a:p>
            <a:r>
              <a:rPr lang="en-US"/>
              <a:t>Resources</a:t>
            </a:r>
          </a:p>
        </p:txBody>
      </p:sp>
      <p:sp>
        <p:nvSpPr>
          <p:cNvPr id="31" name="Rectangle 30">
            <a:extLst>
              <a:ext uri="{FF2B5EF4-FFF2-40B4-BE49-F238E27FC236}">
                <a16:creationId xmlns:a16="http://schemas.microsoft.com/office/drawing/2014/main" id="{7FE1535B-606E-7ED4-D1BE-164C55AA8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D0627B47-6F72-464B-4529-3AA8EB7C7DCD}"/>
              </a:ext>
            </a:extLst>
          </p:cNvPr>
          <p:cNvGraphicFramePr>
            <a:graphicFrameLocks noGrp="1"/>
          </p:cNvGraphicFramePr>
          <p:nvPr>
            <p:ph idx="1"/>
            <p:extLst>
              <p:ext uri="{D42A27DB-BD31-4B8C-83A1-F6EECF244321}">
                <p14:modId xmlns:p14="http://schemas.microsoft.com/office/powerpoint/2010/main" val="644606329"/>
              </p:ext>
            </p:extLst>
          </p:nvPr>
        </p:nvGraphicFramePr>
        <p:xfrm>
          <a:off x="685800" y="2063396"/>
          <a:ext cx="10394707" cy="33111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3224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C6B8FE91-971B-5630-5943-DF7A8B6EEF8C}"/>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082BBCCC-2B2C-9E41-FB60-A96D8C9446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9" name="Rectangle 28">
            <a:extLst>
              <a:ext uri="{FF2B5EF4-FFF2-40B4-BE49-F238E27FC236}">
                <a16:creationId xmlns:a16="http://schemas.microsoft.com/office/drawing/2014/main" id="{D4857585-0430-44E2-5D12-223E9960C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descr="Logo&#10;&#10;Description automatically generated">
            <a:extLst>
              <a:ext uri="{FF2B5EF4-FFF2-40B4-BE49-F238E27FC236}">
                <a16:creationId xmlns:a16="http://schemas.microsoft.com/office/drawing/2014/main" id="{ED07C458-D7D3-27EC-88CB-5C03EDB96736}"/>
              </a:ext>
            </a:extLst>
          </p:cNvPr>
          <p:cNvPicPr>
            <a:picLocks noChangeAspect="1"/>
          </p:cNvPicPr>
          <p:nvPr/>
        </p:nvPicPr>
        <p:blipFill>
          <a:blip r:embed="rId4">
            <a:alphaModFix amt="43000"/>
            <a:extLst>
              <a:ext uri="{28A0092B-C50C-407E-A947-70E740481C1C}">
                <a14:useLocalDpi xmlns:a14="http://schemas.microsoft.com/office/drawing/2010/main" val="0"/>
              </a:ext>
            </a:extLst>
          </a:blip>
          <a:srcRect t="27539" r="-1" b="28771"/>
          <a:stretch/>
        </p:blipFill>
        <p:spPr>
          <a:xfrm>
            <a:off x="20" y="10"/>
            <a:ext cx="11734780" cy="6408728"/>
          </a:xfrm>
          <a:prstGeom prst="rect">
            <a:avLst/>
          </a:prstGeom>
          <a:ln>
            <a:noFill/>
          </a:ln>
        </p:spPr>
      </p:pic>
      <p:sp>
        <p:nvSpPr>
          <p:cNvPr id="30" name="Freeform 9">
            <a:extLst>
              <a:ext uri="{FF2B5EF4-FFF2-40B4-BE49-F238E27FC236}">
                <a16:creationId xmlns:a16="http://schemas.microsoft.com/office/drawing/2014/main" id="{D7165BAC-3DA4-2C1E-E20B-47DBE07AF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a:extLst>
              <a:ext uri="{FF2B5EF4-FFF2-40B4-BE49-F238E27FC236}">
                <a16:creationId xmlns:a16="http://schemas.microsoft.com/office/drawing/2014/main" id="{68D58E84-B8A4-4325-A0B0-584F0C82B3E1}"/>
              </a:ext>
            </a:extLst>
          </p:cNvPr>
          <p:cNvSpPr>
            <a:spLocks noGrp="1"/>
          </p:cNvSpPr>
          <p:nvPr>
            <p:ph type="title"/>
          </p:nvPr>
        </p:nvSpPr>
        <p:spPr>
          <a:xfrm>
            <a:off x="685801" y="685800"/>
            <a:ext cx="10396882" cy="1151965"/>
          </a:xfrm>
        </p:spPr>
        <p:txBody>
          <a:bodyPr>
            <a:normAutofit/>
          </a:bodyPr>
          <a:lstStyle/>
          <a:p>
            <a:r>
              <a:rPr lang="en-US"/>
              <a:t>Resources</a:t>
            </a:r>
          </a:p>
        </p:txBody>
      </p:sp>
      <p:sp>
        <p:nvSpPr>
          <p:cNvPr id="31" name="Rectangle 30">
            <a:extLst>
              <a:ext uri="{FF2B5EF4-FFF2-40B4-BE49-F238E27FC236}">
                <a16:creationId xmlns:a16="http://schemas.microsoft.com/office/drawing/2014/main" id="{8B5D822D-380D-6C95-1DDF-1049EA5F9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7948D6A8-2986-0C99-90A0-6FCD9F1A7392}"/>
              </a:ext>
            </a:extLst>
          </p:cNvPr>
          <p:cNvGraphicFramePr>
            <a:graphicFrameLocks noGrp="1"/>
          </p:cNvGraphicFramePr>
          <p:nvPr>
            <p:ph idx="1"/>
            <p:extLst>
              <p:ext uri="{D42A27DB-BD31-4B8C-83A1-F6EECF244321}">
                <p14:modId xmlns:p14="http://schemas.microsoft.com/office/powerpoint/2010/main" val="512056500"/>
              </p:ext>
            </p:extLst>
          </p:nvPr>
        </p:nvGraphicFramePr>
        <p:xfrm>
          <a:off x="685800" y="2063396"/>
          <a:ext cx="10394707" cy="33111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41906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75084D6B-9E09-68A0-D4EA-8C852C37BC08}"/>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5602966C-920C-13AE-D946-D7340D5230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9" name="Rectangle 28">
            <a:extLst>
              <a:ext uri="{FF2B5EF4-FFF2-40B4-BE49-F238E27FC236}">
                <a16:creationId xmlns:a16="http://schemas.microsoft.com/office/drawing/2014/main" id="{2B9B3690-87F1-2275-07A6-ED4275839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descr="Logo&#10;&#10;Description automatically generated">
            <a:extLst>
              <a:ext uri="{FF2B5EF4-FFF2-40B4-BE49-F238E27FC236}">
                <a16:creationId xmlns:a16="http://schemas.microsoft.com/office/drawing/2014/main" id="{CD84BBB4-B2FD-5A5F-BC73-FE705502E9BA}"/>
              </a:ext>
            </a:extLst>
          </p:cNvPr>
          <p:cNvPicPr>
            <a:picLocks noChangeAspect="1"/>
          </p:cNvPicPr>
          <p:nvPr/>
        </p:nvPicPr>
        <p:blipFill>
          <a:blip r:embed="rId4">
            <a:alphaModFix amt="43000"/>
            <a:extLst>
              <a:ext uri="{28A0092B-C50C-407E-A947-70E740481C1C}">
                <a14:useLocalDpi xmlns:a14="http://schemas.microsoft.com/office/drawing/2010/main" val="0"/>
              </a:ext>
            </a:extLst>
          </a:blip>
          <a:srcRect t="27539" r="-1" b="28771"/>
          <a:stretch/>
        </p:blipFill>
        <p:spPr>
          <a:xfrm>
            <a:off x="20" y="10"/>
            <a:ext cx="11734780" cy="6408728"/>
          </a:xfrm>
          <a:prstGeom prst="rect">
            <a:avLst/>
          </a:prstGeom>
          <a:ln>
            <a:noFill/>
          </a:ln>
        </p:spPr>
      </p:pic>
      <p:sp>
        <p:nvSpPr>
          <p:cNvPr id="30" name="Freeform 9">
            <a:extLst>
              <a:ext uri="{FF2B5EF4-FFF2-40B4-BE49-F238E27FC236}">
                <a16:creationId xmlns:a16="http://schemas.microsoft.com/office/drawing/2014/main" id="{EA570A59-1193-9C4C-9749-7C7C42D16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a:extLst>
              <a:ext uri="{FF2B5EF4-FFF2-40B4-BE49-F238E27FC236}">
                <a16:creationId xmlns:a16="http://schemas.microsoft.com/office/drawing/2014/main" id="{ABA7AF83-C1D2-AFF2-71D0-72EC8496480B}"/>
              </a:ext>
            </a:extLst>
          </p:cNvPr>
          <p:cNvSpPr>
            <a:spLocks noGrp="1"/>
          </p:cNvSpPr>
          <p:nvPr>
            <p:ph type="title"/>
          </p:nvPr>
        </p:nvSpPr>
        <p:spPr>
          <a:xfrm>
            <a:off x="685801" y="685800"/>
            <a:ext cx="10396882" cy="1151965"/>
          </a:xfrm>
        </p:spPr>
        <p:txBody>
          <a:bodyPr>
            <a:normAutofit/>
          </a:bodyPr>
          <a:lstStyle/>
          <a:p>
            <a:r>
              <a:rPr lang="en-US"/>
              <a:t>Resources</a:t>
            </a:r>
          </a:p>
        </p:txBody>
      </p:sp>
      <p:sp>
        <p:nvSpPr>
          <p:cNvPr id="31" name="Rectangle 30">
            <a:extLst>
              <a:ext uri="{FF2B5EF4-FFF2-40B4-BE49-F238E27FC236}">
                <a16:creationId xmlns:a16="http://schemas.microsoft.com/office/drawing/2014/main" id="{F9BF0125-9633-684D-7963-81E8CF530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C082C8E0-EAE6-30C2-8410-3A7A4F40FBD8}"/>
              </a:ext>
            </a:extLst>
          </p:cNvPr>
          <p:cNvGraphicFramePr>
            <a:graphicFrameLocks noGrp="1"/>
          </p:cNvGraphicFramePr>
          <p:nvPr>
            <p:ph idx="1"/>
            <p:extLst>
              <p:ext uri="{D42A27DB-BD31-4B8C-83A1-F6EECF244321}">
                <p14:modId xmlns:p14="http://schemas.microsoft.com/office/powerpoint/2010/main" val="1617909852"/>
              </p:ext>
            </p:extLst>
          </p:nvPr>
        </p:nvGraphicFramePr>
        <p:xfrm>
          <a:off x="685800" y="2063396"/>
          <a:ext cx="10394707" cy="33111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54811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FD90D21-7DE9-8170-8FC9-1DF56DB32927}"/>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0ECFF3B1-4B00-A96A-A65D-FE793EDA06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9" name="Rectangle 28">
            <a:extLst>
              <a:ext uri="{FF2B5EF4-FFF2-40B4-BE49-F238E27FC236}">
                <a16:creationId xmlns:a16="http://schemas.microsoft.com/office/drawing/2014/main" id="{1788258B-09B5-9F7F-FDD0-6362527704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descr="Logo&#10;&#10;Description automatically generated">
            <a:extLst>
              <a:ext uri="{FF2B5EF4-FFF2-40B4-BE49-F238E27FC236}">
                <a16:creationId xmlns:a16="http://schemas.microsoft.com/office/drawing/2014/main" id="{3B67669B-C93E-BAA2-2EE6-30390AAA08A2}"/>
              </a:ext>
            </a:extLst>
          </p:cNvPr>
          <p:cNvPicPr>
            <a:picLocks noChangeAspect="1"/>
          </p:cNvPicPr>
          <p:nvPr/>
        </p:nvPicPr>
        <p:blipFill>
          <a:blip r:embed="rId4">
            <a:alphaModFix amt="43000"/>
            <a:extLst>
              <a:ext uri="{28A0092B-C50C-407E-A947-70E740481C1C}">
                <a14:useLocalDpi xmlns:a14="http://schemas.microsoft.com/office/drawing/2010/main" val="0"/>
              </a:ext>
            </a:extLst>
          </a:blip>
          <a:srcRect t="27539" r="-1" b="28771"/>
          <a:stretch/>
        </p:blipFill>
        <p:spPr>
          <a:xfrm>
            <a:off x="20" y="10"/>
            <a:ext cx="11734780" cy="6408728"/>
          </a:xfrm>
          <a:prstGeom prst="rect">
            <a:avLst/>
          </a:prstGeom>
          <a:ln>
            <a:noFill/>
          </a:ln>
        </p:spPr>
      </p:pic>
      <p:sp>
        <p:nvSpPr>
          <p:cNvPr id="30" name="Freeform 9">
            <a:extLst>
              <a:ext uri="{FF2B5EF4-FFF2-40B4-BE49-F238E27FC236}">
                <a16:creationId xmlns:a16="http://schemas.microsoft.com/office/drawing/2014/main" id="{F53A9CA0-375F-E41C-0322-30FF1EA14A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a:extLst>
              <a:ext uri="{FF2B5EF4-FFF2-40B4-BE49-F238E27FC236}">
                <a16:creationId xmlns:a16="http://schemas.microsoft.com/office/drawing/2014/main" id="{891E975A-F974-FA73-A773-EA1DB60132FF}"/>
              </a:ext>
            </a:extLst>
          </p:cNvPr>
          <p:cNvSpPr>
            <a:spLocks noGrp="1"/>
          </p:cNvSpPr>
          <p:nvPr>
            <p:ph type="title"/>
          </p:nvPr>
        </p:nvSpPr>
        <p:spPr>
          <a:xfrm>
            <a:off x="685801" y="685800"/>
            <a:ext cx="10396882" cy="1151965"/>
          </a:xfrm>
        </p:spPr>
        <p:txBody>
          <a:bodyPr>
            <a:normAutofit/>
          </a:bodyPr>
          <a:lstStyle/>
          <a:p>
            <a:r>
              <a:rPr lang="en-US"/>
              <a:t>Resources</a:t>
            </a:r>
          </a:p>
        </p:txBody>
      </p:sp>
      <p:sp>
        <p:nvSpPr>
          <p:cNvPr id="31" name="Rectangle 30">
            <a:extLst>
              <a:ext uri="{FF2B5EF4-FFF2-40B4-BE49-F238E27FC236}">
                <a16:creationId xmlns:a16="http://schemas.microsoft.com/office/drawing/2014/main" id="{7BD1B42E-92DD-33F1-FA11-0BEE9908D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953CBC63-3B19-E8AA-B91C-7093C18E811A}"/>
              </a:ext>
            </a:extLst>
          </p:cNvPr>
          <p:cNvGraphicFramePr>
            <a:graphicFrameLocks noGrp="1"/>
          </p:cNvGraphicFramePr>
          <p:nvPr>
            <p:ph idx="1"/>
            <p:extLst>
              <p:ext uri="{D42A27DB-BD31-4B8C-83A1-F6EECF244321}">
                <p14:modId xmlns:p14="http://schemas.microsoft.com/office/powerpoint/2010/main" val="1129775102"/>
              </p:ext>
            </p:extLst>
          </p:nvPr>
        </p:nvGraphicFramePr>
        <p:xfrm>
          <a:off x="685800" y="2063396"/>
          <a:ext cx="10394707" cy="33111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195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82C644B0-A6F6-92F2-5061-682B45EFF9CF}"/>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A4F8B5ED-087F-CB29-6959-83443BDDAC7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9" name="Rectangle 28">
            <a:extLst>
              <a:ext uri="{FF2B5EF4-FFF2-40B4-BE49-F238E27FC236}">
                <a16:creationId xmlns:a16="http://schemas.microsoft.com/office/drawing/2014/main" id="{E37FA40E-244D-4DF0-6BCA-16715B26A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descr="Logo&#10;&#10;Description automatically generated">
            <a:extLst>
              <a:ext uri="{FF2B5EF4-FFF2-40B4-BE49-F238E27FC236}">
                <a16:creationId xmlns:a16="http://schemas.microsoft.com/office/drawing/2014/main" id="{59F9FC21-DC87-98B6-0E61-C9030DE6D035}"/>
              </a:ext>
            </a:extLst>
          </p:cNvPr>
          <p:cNvPicPr>
            <a:picLocks noChangeAspect="1"/>
          </p:cNvPicPr>
          <p:nvPr/>
        </p:nvPicPr>
        <p:blipFill>
          <a:blip r:embed="rId4">
            <a:alphaModFix amt="43000"/>
            <a:extLst>
              <a:ext uri="{28A0092B-C50C-407E-A947-70E740481C1C}">
                <a14:useLocalDpi xmlns:a14="http://schemas.microsoft.com/office/drawing/2010/main" val="0"/>
              </a:ext>
            </a:extLst>
          </a:blip>
          <a:srcRect t="27539" r="-1" b="28771"/>
          <a:stretch/>
        </p:blipFill>
        <p:spPr>
          <a:xfrm>
            <a:off x="20" y="10"/>
            <a:ext cx="11734780" cy="6408728"/>
          </a:xfrm>
          <a:prstGeom prst="rect">
            <a:avLst/>
          </a:prstGeom>
          <a:ln>
            <a:noFill/>
          </a:ln>
        </p:spPr>
      </p:pic>
      <p:sp>
        <p:nvSpPr>
          <p:cNvPr id="30" name="Freeform 9">
            <a:extLst>
              <a:ext uri="{FF2B5EF4-FFF2-40B4-BE49-F238E27FC236}">
                <a16:creationId xmlns:a16="http://schemas.microsoft.com/office/drawing/2014/main" id="{847F5155-BD2B-711D-2D50-5EEE85C56C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a:extLst>
              <a:ext uri="{FF2B5EF4-FFF2-40B4-BE49-F238E27FC236}">
                <a16:creationId xmlns:a16="http://schemas.microsoft.com/office/drawing/2014/main" id="{BE387627-6A49-1D40-1EEE-A2B417615B62}"/>
              </a:ext>
            </a:extLst>
          </p:cNvPr>
          <p:cNvSpPr>
            <a:spLocks noGrp="1"/>
          </p:cNvSpPr>
          <p:nvPr>
            <p:ph type="title"/>
          </p:nvPr>
        </p:nvSpPr>
        <p:spPr>
          <a:xfrm>
            <a:off x="685801" y="685800"/>
            <a:ext cx="10396882" cy="1151965"/>
          </a:xfrm>
        </p:spPr>
        <p:txBody>
          <a:bodyPr>
            <a:normAutofit/>
          </a:bodyPr>
          <a:lstStyle/>
          <a:p>
            <a:r>
              <a:rPr lang="en-US"/>
              <a:t>Resources</a:t>
            </a:r>
          </a:p>
        </p:txBody>
      </p:sp>
      <p:sp>
        <p:nvSpPr>
          <p:cNvPr id="31" name="Rectangle 30">
            <a:extLst>
              <a:ext uri="{FF2B5EF4-FFF2-40B4-BE49-F238E27FC236}">
                <a16:creationId xmlns:a16="http://schemas.microsoft.com/office/drawing/2014/main" id="{70BC1896-F397-FD03-371F-322816F4E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1BE2B4F2-1DA2-3C59-192F-9F84224F482D}"/>
              </a:ext>
            </a:extLst>
          </p:cNvPr>
          <p:cNvGraphicFramePr>
            <a:graphicFrameLocks noGrp="1"/>
          </p:cNvGraphicFramePr>
          <p:nvPr>
            <p:ph idx="1"/>
            <p:extLst>
              <p:ext uri="{D42A27DB-BD31-4B8C-83A1-F6EECF244321}">
                <p14:modId xmlns:p14="http://schemas.microsoft.com/office/powerpoint/2010/main" val="1824127179"/>
              </p:ext>
            </p:extLst>
          </p:nvPr>
        </p:nvGraphicFramePr>
        <p:xfrm>
          <a:off x="685800" y="2063396"/>
          <a:ext cx="10394707" cy="33111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2831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C0EA8-E2DA-0B55-8BC6-336C54E65431}"/>
              </a:ext>
            </a:extLst>
          </p:cNvPr>
          <p:cNvSpPr>
            <a:spLocks noGrp="1"/>
          </p:cNvSpPr>
          <p:nvPr>
            <p:ph type="title"/>
          </p:nvPr>
        </p:nvSpPr>
        <p:spPr>
          <a:xfrm>
            <a:off x="4760247" y="244642"/>
            <a:ext cx="6374097" cy="1151965"/>
          </a:xfrm>
        </p:spPr>
        <p:txBody>
          <a:bodyPr>
            <a:normAutofit/>
          </a:bodyPr>
          <a:lstStyle/>
          <a:p>
            <a:r>
              <a:rPr lang="en-US" sz="4600" dirty="0"/>
              <a:t>Current </a:t>
            </a:r>
            <a:r>
              <a:rPr lang="en-US" sz="4600" dirty="0" err="1"/>
              <a:t>iaff</a:t>
            </a:r>
            <a:r>
              <a:rPr lang="en-US" sz="4600" dirty="0"/>
              <a:t> initiatives</a:t>
            </a:r>
          </a:p>
        </p:txBody>
      </p:sp>
      <p:pic>
        <p:nvPicPr>
          <p:cNvPr id="6" name="Picture 5" descr="A group of people holding signs&#10;&#10;Description automatically generated with medium confidence">
            <a:extLst>
              <a:ext uri="{FF2B5EF4-FFF2-40B4-BE49-F238E27FC236}">
                <a16:creationId xmlns:a16="http://schemas.microsoft.com/office/drawing/2014/main" id="{26326EE1-EA8F-9DC5-803C-FCB9BACF68F0}"/>
              </a:ext>
            </a:extLst>
          </p:cNvPr>
          <p:cNvPicPr>
            <a:picLocks noChangeAspect="1"/>
          </p:cNvPicPr>
          <p:nvPr/>
        </p:nvPicPr>
        <p:blipFill>
          <a:blip r:embed="rId3">
            <a:extLst>
              <a:ext uri="{28A0092B-C50C-407E-A947-70E740481C1C}">
                <a14:useLocalDpi xmlns:a14="http://schemas.microsoft.com/office/drawing/2010/main" val="0"/>
              </a:ext>
            </a:extLst>
          </a:blip>
          <a:srcRect l="20070" r="31576" b="-1"/>
          <a:stretch/>
        </p:blipFill>
        <p:spPr>
          <a:xfrm>
            <a:off x="404226" y="10"/>
            <a:ext cx="3840480" cy="5301586"/>
          </a:xfrm>
          <a:prstGeom prst="rect">
            <a:avLst/>
          </a:prstGeom>
          <a:ln w="57150" cmpd="thinThick">
            <a:solidFill>
              <a:schemeClr val="bg1">
                <a:lumMod val="50000"/>
              </a:schemeClr>
            </a:solidFill>
            <a:miter lim="800000"/>
          </a:ln>
        </p:spPr>
      </p:pic>
      <p:sp>
        <p:nvSpPr>
          <p:cNvPr id="45" name="Content Placeholder 2">
            <a:extLst>
              <a:ext uri="{FF2B5EF4-FFF2-40B4-BE49-F238E27FC236}">
                <a16:creationId xmlns:a16="http://schemas.microsoft.com/office/drawing/2014/main" id="{C05FEF06-F46D-E68C-49A3-05CC4321D150}"/>
              </a:ext>
            </a:extLst>
          </p:cNvPr>
          <p:cNvSpPr>
            <a:spLocks noGrp="1"/>
          </p:cNvSpPr>
          <p:nvPr>
            <p:ph idx="1"/>
          </p:nvPr>
        </p:nvSpPr>
        <p:spPr>
          <a:xfrm>
            <a:off x="4343400" y="1766165"/>
            <a:ext cx="7444374" cy="4271210"/>
          </a:xfrm>
        </p:spPr>
        <p:txBody>
          <a:bodyPr>
            <a:normAutofit lnSpcReduction="10000"/>
          </a:bodyPr>
          <a:lstStyle/>
          <a:p>
            <a:pPr>
              <a:lnSpc>
                <a:spcPct val="110000"/>
              </a:lnSpc>
            </a:pPr>
            <a:endParaRPr lang="en-US" dirty="0"/>
          </a:p>
          <a:p>
            <a:pPr>
              <a:lnSpc>
                <a:spcPct val="110000"/>
              </a:lnSpc>
            </a:pPr>
            <a:r>
              <a:rPr lang="en-US" dirty="0"/>
              <a:t>Public safety free speech act ( hr-7398 )</a:t>
            </a:r>
          </a:p>
          <a:p>
            <a:pPr lvl="1">
              <a:lnSpc>
                <a:spcPct val="110000"/>
              </a:lnSpc>
            </a:pPr>
            <a:r>
              <a:rPr lang="en-US" dirty="0">
                <a:hlinkClick r:id="rId4"/>
              </a:rPr>
              <a:t>H.R.7398 - 118th Congress (2023-2024): Public Safety Free Speech Act | Congress.gov | Library of Congress</a:t>
            </a:r>
            <a:endParaRPr lang="en-US" dirty="0"/>
          </a:p>
          <a:p>
            <a:pPr>
              <a:lnSpc>
                <a:spcPct val="110000"/>
              </a:lnSpc>
            </a:pPr>
            <a:r>
              <a:rPr lang="en-US" dirty="0"/>
              <a:t>Support Survivors of Fallen Public Safety Officers</a:t>
            </a:r>
          </a:p>
          <a:p>
            <a:pPr lvl="1">
              <a:lnSpc>
                <a:spcPct val="110000"/>
              </a:lnSpc>
            </a:pPr>
            <a:r>
              <a:rPr lang="en-US" dirty="0">
                <a:solidFill>
                  <a:srgbClr val="FF0000"/>
                </a:solidFill>
              </a:rPr>
              <a:t>Our Fallen Heroes Act (S. 930/H.R. 1719) to recognize first responders’ occupational cancer deaths as line-of-duty deaths and provide death benefits to their survivors.</a:t>
            </a:r>
          </a:p>
          <a:p>
            <a:pPr>
              <a:lnSpc>
                <a:spcPct val="110000"/>
              </a:lnSpc>
            </a:pPr>
            <a:r>
              <a:rPr lang="en-US" dirty="0"/>
              <a:t>Fighting for increased safety, education and training</a:t>
            </a:r>
          </a:p>
          <a:p>
            <a:pPr>
              <a:lnSpc>
                <a:spcPct val="110000"/>
              </a:lnSpc>
            </a:pPr>
            <a:r>
              <a:rPr lang="en-US" dirty="0"/>
              <a:t>Support the Development of Next-Generation Protective Gear</a:t>
            </a:r>
          </a:p>
          <a:p>
            <a:pPr lvl="1">
              <a:lnSpc>
                <a:spcPct val="110000"/>
              </a:lnSpc>
            </a:pPr>
            <a:r>
              <a:rPr lang="en-US" dirty="0">
                <a:solidFill>
                  <a:srgbClr val="FF0000"/>
                </a:solidFill>
              </a:rPr>
              <a:t>Pfas in turnout gear advocacy</a:t>
            </a:r>
          </a:p>
          <a:p>
            <a:pPr marL="0" indent="0">
              <a:lnSpc>
                <a:spcPct val="110000"/>
              </a:lnSpc>
              <a:buNone/>
            </a:pPr>
            <a:endParaRPr lang="en-US" dirty="0"/>
          </a:p>
          <a:p>
            <a:pPr marL="0" indent="0">
              <a:lnSpc>
                <a:spcPct val="110000"/>
              </a:lnSpc>
              <a:buNone/>
            </a:pPr>
            <a:endParaRPr lang="en-US" sz="1300" dirty="0"/>
          </a:p>
          <a:p>
            <a:pPr marL="0" indent="0">
              <a:lnSpc>
                <a:spcPct val="110000"/>
              </a:lnSpc>
              <a:buNone/>
            </a:pPr>
            <a:endParaRPr lang="en-US" sz="1300" b="1" i="0" dirty="0">
              <a:effectLst/>
              <a:latin typeface="Arial" panose="020B0604020202020204" pitchFamily="34" charset="0"/>
            </a:endParaRPr>
          </a:p>
          <a:p>
            <a:pPr>
              <a:lnSpc>
                <a:spcPct val="110000"/>
              </a:lnSpc>
            </a:pPr>
            <a:endParaRPr lang="en-US" sz="1300" dirty="0"/>
          </a:p>
        </p:txBody>
      </p:sp>
    </p:spTree>
    <p:extLst>
      <p:ext uri="{BB962C8B-B14F-4D97-AF65-F5344CB8AC3E}">
        <p14:creationId xmlns:p14="http://schemas.microsoft.com/office/powerpoint/2010/main" val="270122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xEl>
                                              <p:pRg st="1" end="1"/>
                                            </p:txEl>
                                          </p:spTgt>
                                        </p:tgtEl>
                                        <p:attrNameLst>
                                          <p:attrName>style.visibility</p:attrName>
                                        </p:attrNameLst>
                                      </p:cBhvr>
                                      <p:to>
                                        <p:strVal val="visible"/>
                                      </p:to>
                                    </p:set>
                                    <p:animEffect transition="in" filter="fade">
                                      <p:cBhvr>
                                        <p:cTn id="7" dur="500"/>
                                        <p:tgtEl>
                                          <p:spTgt spid="4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5">
                                            <p:txEl>
                                              <p:pRg st="2" end="2"/>
                                            </p:txEl>
                                          </p:spTgt>
                                        </p:tgtEl>
                                        <p:attrNameLst>
                                          <p:attrName>style.visibility</p:attrName>
                                        </p:attrNameLst>
                                      </p:cBhvr>
                                      <p:to>
                                        <p:strVal val="visible"/>
                                      </p:to>
                                    </p:set>
                                    <p:animEffect transition="in" filter="fade">
                                      <p:cBhvr>
                                        <p:cTn id="10" dur="500"/>
                                        <p:tgtEl>
                                          <p:spTgt spid="4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5">
                                            <p:txEl>
                                              <p:pRg st="3" end="3"/>
                                            </p:txEl>
                                          </p:spTgt>
                                        </p:tgtEl>
                                        <p:attrNameLst>
                                          <p:attrName>style.visibility</p:attrName>
                                        </p:attrNameLst>
                                      </p:cBhvr>
                                      <p:to>
                                        <p:strVal val="visible"/>
                                      </p:to>
                                    </p:set>
                                    <p:animEffect transition="in" filter="fade">
                                      <p:cBhvr>
                                        <p:cTn id="15" dur="1000"/>
                                        <p:tgtEl>
                                          <p:spTgt spid="45">
                                            <p:txEl>
                                              <p:pRg st="3" end="3"/>
                                            </p:txEl>
                                          </p:spTgt>
                                        </p:tgtEl>
                                      </p:cBhvr>
                                    </p:animEffect>
                                    <p:anim calcmode="lin" valueType="num">
                                      <p:cBhvr>
                                        <p:cTn id="16" dur="1000" fill="hold"/>
                                        <p:tgtEl>
                                          <p:spTgt spid="45">
                                            <p:txEl>
                                              <p:pRg st="3" end="3"/>
                                            </p:txEl>
                                          </p:spTgt>
                                        </p:tgtEl>
                                        <p:attrNameLst>
                                          <p:attrName>ppt_x</p:attrName>
                                        </p:attrNameLst>
                                      </p:cBhvr>
                                      <p:tavLst>
                                        <p:tav tm="0">
                                          <p:val>
                                            <p:strVal val="#ppt_x"/>
                                          </p:val>
                                        </p:tav>
                                        <p:tav tm="100000">
                                          <p:val>
                                            <p:strVal val="#ppt_x"/>
                                          </p:val>
                                        </p:tav>
                                      </p:tavLst>
                                    </p:anim>
                                    <p:anim calcmode="lin" valueType="num">
                                      <p:cBhvr>
                                        <p:cTn id="17" dur="1000" fill="hold"/>
                                        <p:tgtEl>
                                          <p:spTgt spid="45">
                                            <p:txEl>
                                              <p:pRg st="3" end="3"/>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5">
                                            <p:txEl>
                                              <p:pRg st="4" end="4"/>
                                            </p:txEl>
                                          </p:spTgt>
                                        </p:tgtEl>
                                        <p:attrNameLst>
                                          <p:attrName>style.visibility</p:attrName>
                                        </p:attrNameLst>
                                      </p:cBhvr>
                                      <p:to>
                                        <p:strVal val="visible"/>
                                      </p:to>
                                    </p:set>
                                    <p:animEffect transition="in" filter="fade">
                                      <p:cBhvr>
                                        <p:cTn id="20" dur="1000"/>
                                        <p:tgtEl>
                                          <p:spTgt spid="45">
                                            <p:txEl>
                                              <p:pRg st="4" end="4"/>
                                            </p:txEl>
                                          </p:spTgt>
                                        </p:tgtEl>
                                      </p:cBhvr>
                                    </p:animEffect>
                                    <p:anim calcmode="lin" valueType="num">
                                      <p:cBhvr>
                                        <p:cTn id="21"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5">
                                            <p:txEl>
                                              <p:pRg st="5" end="5"/>
                                            </p:txEl>
                                          </p:spTgt>
                                        </p:tgtEl>
                                        <p:attrNameLst>
                                          <p:attrName>style.visibility</p:attrName>
                                        </p:attrNameLst>
                                      </p:cBhvr>
                                      <p:to>
                                        <p:strVal val="visible"/>
                                      </p:to>
                                    </p:set>
                                    <p:animEffect transition="in" filter="circle(in)">
                                      <p:cBhvr>
                                        <p:cTn id="27" dur="1000"/>
                                        <p:tgtEl>
                                          <p:spTgt spid="4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45">
                                            <p:txEl>
                                              <p:pRg st="6" end="6"/>
                                            </p:txEl>
                                          </p:spTgt>
                                        </p:tgtEl>
                                        <p:attrNameLst>
                                          <p:attrName>style.visibility</p:attrName>
                                        </p:attrNameLst>
                                      </p:cBhvr>
                                      <p:to>
                                        <p:strVal val="visible"/>
                                      </p:to>
                                    </p:set>
                                    <p:animEffect transition="in" filter="wheel(1)">
                                      <p:cBhvr>
                                        <p:cTn id="32" dur="1000"/>
                                        <p:tgtEl>
                                          <p:spTgt spid="45">
                                            <p:txEl>
                                              <p:pRg st="6" end="6"/>
                                            </p:txEl>
                                          </p:spTgt>
                                        </p:tgtEl>
                                      </p:cBhvr>
                                    </p:animEffect>
                                  </p:childTnLst>
                                </p:cTn>
                              </p:par>
                              <p:par>
                                <p:cTn id="33" presetID="21" presetClass="entr" presetSubtype="1" fill="hold" nodeType="withEffect">
                                  <p:stCondLst>
                                    <p:cond delay="0"/>
                                  </p:stCondLst>
                                  <p:childTnLst>
                                    <p:set>
                                      <p:cBhvr>
                                        <p:cTn id="34" dur="1" fill="hold">
                                          <p:stCondLst>
                                            <p:cond delay="0"/>
                                          </p:stCondLst>
                                        </p:cTn>
                                        <p:tgtEl>
                                          <p:spTgt spid="45">
                                            <p:txEl>
                                              <p:pRg st="7" end="7"/>
                                            </p:txEl>
                                          </p:spTgt>
                                        </p:tgtEl>
                                        <p:attrNameLst>
                                          <p:attrName>style.visibility</p:attrName>
                                        </p:attrNameLst>
                                      </p:cBhvr>
                                      <p:to>
                                        <p:strVal val="visible"/>
                                      </p:to>
                                    </p:set>
                                    <p:animEffect transition="in" filter="wheel(1)">
                                      <p:cBhvr>
                                        <p:cTn id="35" dur="1000"/>
                                        <p:tgtEl>
                                          <p:spTgt spid="4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28484-3F42-0F03-2F0E-82F7A34DEE79}"/>
              </a:ext>
            </a:extLst>
          </p:cNvPr>
          <p:cNvSpPr>
            <a:spLocks noGrp="1"/>
          </p:cNvSpPr>
          <p:nvPr>
            <p:ph type="title"/>
          </p:nvPr>
        </p:nvSpPr>
        <p:spPr>
          <a:xfrm>
            <a:off x="6350358" y="260672"/>
            <a:ext cx="4903454" cy="1151965"/>
          </a:xfrm>
        </p:spPr>
        <p:txBody>
          <a:bodyPr>
            <a:normAutofit/>
          </a:bodyPr>
          <a:lstStyle/>
          <a:p>
            <a:r>
              <a:rPr lang="en-US" sz="5000" dirty="0"/>
              <a:t>Recent </a:t>
            </a:r>
            <a:r>
              <a:rPr lang="en-US" sz="5000" dirty="0" err="1"/>
              <a:t>iaff</a:t>
            </a:r>
            <a:r>
              <a:rPr lang="en-US" sz="5000" dirty="0"/>
              <a:t> wins</a:t>
            </a:r>
          </a:p>
        </p:txBody>
      </p:sp>
      <p:pic>
        <p:nvPicPr>
          <p:cNvPr id="5" name="Picture 4" descr="A person speaking into a microphone&#10;&#10;Description automatically generated with medium confidence">
            <a:extLst>
              <a:ext uri="{FF2B5EF4-FFF2-40B4-BE49-F238E27FC236}">
                <a16:creationId xmlns:a16="http://schemas.microsoft.com/office/drawing/2014/main" id="{F5ECC29A-3CA7-C7BF-558B-9DAA3EDCDB34}"/>
              </a:ext>
            </a:extLst>
          </p:cNvPr>
          <p:cNvPicPr>
            <a:picLocks noChangeAspect="1"/>
          </p:cNvPicPr>
          <p:nvPr/>
        </p:nvPicPr>
        <p:blipFill>
          <a:blip r:embed="rId3">
            <a:extLst>
              <a:ext uri="{28A0092B-C50C-407E-A947-70E740481C1C}">
                <a14:useLocalDpi xmlns:a14="http://schemas.microsoft.com/office/drawing/2010/main" val="0"/>
              </a:ext>
            </a:extLst>
          </a:blip>
          <a:srcRect l="10815" r="22295" b="-1"/>
          <a:stretch/>
        </p:blipFill>
        <p:spPr>
          <a:xfrm>
            <a:off x="404226" y="10"/>
            <a:ext cx="5312664" cy="5301586"/>
          </a:xfrm>
          <a:prstGeom prst="rect">
            <a:avLst/>
          </a:prstGeom>
          <a:ln w="57150" cmpd="thinThick">
            <a:solidFill>
              <a:schemeClr val="bg1">
                <a:lumMod val="50000"/>
              </a:schemeClr>
            </a:solidFill>
            <a:miter lim="800000"/>
          </a:ln>
        </p:spPr>
      </p:pic>
      <p:sp>
        <p:nvSpPr>
          <p:cNvPr id="3" name="Content Placeholder 2">
            <a:extLst>
              <a:ext uri="{FF2B5EF4-FFF2-40B4-BE49-F238E27FC236}">
                <a16:creationId xmlns:a16="http://schemas.microsoft.com/office/drawing/2014/main" id="{27CE3689-D436-88E2-47EE-80F0EC2E3A2F}"/>
              </a:ext>
            </a:extLst>
          </p:cNvPr>
          <p:cNvSpPr>
            <a:spLocks noGrp="1"/>
          </p:cNvSpPr>
          <p:nvPr>
            <p:ph idx="1"/>
          </p:nvPr>
        </p:nvSpPr>
        <p:spPr>
          <a:xfrm>
            <a:off x="6017912" y="1262780"/>
            <a:ext cx="5568346" cy="4038816"/>
          </a:xfrm>
        </p:spPr>
        <p:txBody>
          <a:bodyPr>
            <a:noAutofit/>
          </a:bodyPr>
          <a:lstStyle/>
          <a:p>
            <a:pPr>
              <a:lnSpc>
                <a:spcPct val="110000"/>
              </a:lnSpc>
            </a:pPr>
            <a:r>
              <a:rPr lang="en-US" dirty="0"/>
              <a:t>Fire Grants and Safety Act</a:t>
            </a:r>
          </a:p>
          <a:p>
            <a:pPr lvl="1">
              <a:lnSpc>
                <a:spcPct val="110000"/>
              </a:lnSpc>
            </a:pPr>
            <a:r>
              <a:rPr lang="en-US" dirty="0"/>
              <a:t>Reauthorized essential grant programs for fire department staffing and equipment.</a:t>
            </a:r>
          </a:p>
          <a:p>
            <a:pPr>
              <a:lnSpc>
                <a:spcPct val="110000"/>
              </a:lnSpc>
            </a:pPr>
            <a:r>
              <a:rPr lang="en-US" dirty="0"/>
              <a:t>Won funding for 350 million to replace </a:t>
            </a:r>
            <a:r>
              <a:rPr lang="en-US" dirty="0" err="1"/>
              <a:t>afff</a:t>
            </a:r>
            <a:r>
              <a:rPr lang="en-US" dirty="0"/>
              <a:t> foam</a:t>
            </a:r>
          </a:p>
          <a:p>
            <a:pPr>
              <a:lnSpc>
                <a:spcPct val="110000"/>
              </a:lnSpc>
            </a:pPr>
            <a:r>
              <a:rPr lang="en-US" dirty="0"/>
              <a:t>DOT/NTSB improved rail standards and safety for first responders</a:t>
            </a:r>
          </a:p>
          <a:p>
            <a:pPr>
              <a:lnSpc>
                <a:spcPct val="110000"/>
              </a:lnSpc>
            </a:pPr>
            <a:r>
              <a:rPr lang="en-US" dirty="0"/>
              <a:t>Federal jury awards $1 million to IAFF members fired for union organizing</a:t>
            </a:r>
          </a:p>
        </p:txBody>
      </p:sp>
    </p:spTree>
    <p:extLst>
      <p:ext uri="{BB962C8B-B14F-4D97-AF65-F5344CB8AC3E}">
        <p14:creationId xmlns:p14="http://schemas.microsoft.com/office/powerpoint/2010/main" val="151467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C0EAD-D8D1-DF0F-11F7-D63197FDE5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3E8B0D-6702-FBEA-6853-783E2A43130C}"/>
              </a:ext>
            </a:extLst>
          </p:cNvPr>
          <p:cNvSpPr>
            <a:spLocks noGrp="1"/>
          </p:cNvSpPr>
          <p:nvPr>
            <p:ph type="title"/>
          </p:nvPr>
        </p:nvSpPr>
        <p:spPr>
          <a:xfrm>
            <a:off x="4708586" y="685800"/>
            <a:ext cx="6374097" cy="1151965"/>
          </a:xfrm>
        </p:spPr>
        <p:txBody>
          <a:bodyPr vert="horz" lIns="91440" tIns="45720" rIns="91440" bIns="45720" rtlCol="0" anchor="ctr">
            <a:normAutofit/>
          </a:bodyPr>
          <a:lstStyle/>
          <a:p>
            <a:r>
              <a:rPr lang="en-US" sz="3800" dirty="0"/>
              <a:t>Professional firefighters of Georgia (PFFG)</a:t>
            </a:r>
          </a:p>
        </p:txBody>
      </p:sp>
      <p:pic>
        <p:nvPicPr>
          <p:cNvPr id="8" name="Content Placeholder 7" descr="Logo&#10;&#10;Description automatically generated">
            <a:extLst>
              <a:ext uri="{FF2B5EF4-FFF2-40B4-BE49-F238E27FC236}">
                <a16:creationId xmlns:a16="http://schemas.microsoft.com/office/drawing/2014/main" id="{F2275374-FD01-F001-508F-A417F69391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4226" y="956229"/>
            <a:ext cx="3840480" cy="3840480"/>
          </a:xfrm>
          <a:prstGeom prst="rect">
            <a:avLst/>
          </a:prstGeom>
          <a:ln w="57150" cmpd="thinThick">
            <a:solidFill>
              <a:schemeClr val="bg1">
                <a:lumMod val="50000"/>
              </a:schemeClr>
            </a:solidFill>
            <a:miter lim="800000"/>
          </a:ln>
        </p:spPr>
      </p:pic>
      <p:sp>
        <p:nvSpPr>
          <p:cNvPr id="10" name="TextBox 9">
            <a:extLst>
              <a:ext uri="{FF2B5EF4-FFF2-40B4-BE49-F238E27FC236}">
                <a16:creationId xmlns:a16="http://schemas.microsoft.com/office/drawing/2014/main" id="{F5396AAB-CCB1-EB3B-3682-71F35302B195}"/>
              </a:ext>
            </a:extLst>
          </p:cNvPr>
          <p:cNvSpPr txBox="1"/>
          <p:nvPr/>
        </p:nvSpPr>
        <p:spPr>
          <a:xfrm>
            <a:off x="4708586" y="2393684"/>
            <a:ext cx="6380777" cy="3232519"/>
          </a:xfrm>
          <a:prstGeom prst="rect">
            <a:avLst/>
          </a:prstGeom>
        </p:spPr>
        <p:txBody>
          <a:bodyPr vert="horz" lIns="91440" tIns="45720" rIns="91440" bIns="45720" rtlCol="0" anchor="ctr">
            <a:normAutofit/>
          </a:bodyPr>
          <a:lstStyle/>
          <a:p>
            <a:pPr indent="-228600" defTabSz="914400">
              <a:lnSpc>
                <a:spcPct val="120000"/>
              </a:lnSpc>
              <a:spcAft>
                <a:spcPts val="600"/>
              </a:spcAft>
              <a:buClr>
                <a:schemeClr val="accent1"/>
              </a:buClr>
              <a:buSzPct val="160000"/>
              <a:buFont typeface="Arial" panose="020B0604020202020204" pitchFamily="34" charset="0"/>
              <a:buChar char="•"/>
            </a:pPr>
            <a:r>
              <a:rPr lang="en-US" cap="all" dirty="0"/>
              <a:t>Advocates and lobbies at the ga state Capitol FOR ALL FIREFIGHTERS IN THE STATE OF GEORGIA</a:t>
            </a:r>
          </a:p>
          <a:p>
            <a:pPr indent="-228600" defTabSz="914400">
              <a:lnSpc>
                <a:spcPct val="120000"/>
              </a:lnSpc>
              <a:spcAft>
                <a:spcPts val="600"/>
              </a:spcAft>
              <a:buClr>
                <a:schemeClr val="accent1"/>
              </a:buClr>
              <a:buSzPct val="160000"/>
              <a:buFont typeface="Arial" panose="020B0604020202020204" pitchFamily="34" charset="0"/>
              <a:buChar char="•"/>
            </a:pPr>
            <a:r>
              <a:rPr lang="en-US" cap="all" dirty="0"/>
              <a:t>Current </a:t>
            </a:r>
            <a:r>
              <a:rPr lang="en-US" cap="all" dirty="0" err="1"/>
              <a:t>pffg</a:t>
            </a:r>
            <a:r>
              <a:rPr lang="en-US" cap="all" dirty="0"/>
              <a:t> initiatives:</a:t>
            </a:r>
          </a:p>
          <a:p>
            <a:pPr lvl="1" indent="-228600" defTabSz="914400">
              <a:lnSpc>
                <a:spcPct val="120000"/>
              </a:lnSpc>
              <a:spcAft>
                <a:spcPts val="600"/>
              </a:spcAft>
              <a:buClr>
                <a:schemeClr val="accent1"/>
              </a:buClr>
              <a:buSzPct val="160000"/>
              <a:buFont typeface="Arial" panose="020B0604020202020204" pitchFamily="34" charset="0"/>
              <a:buChar char="•"/>
            </a:pPr>
            <a:r>
              <a:rPr lang="en-US" cap="all" dirty="0">
                <a:solidFill>
                  <a:srgbClr val="FF0000"/>
                </a:solidFill>
              </a:rPr>
              <a:t>Firefighter bill of rights that protects firefighters and sets standards for disciplinary action</a:t>
            </a:r>
          </a:p>
          <a:p>
            <a:pPr lvl="1" indent="-228600" defTabSz="914400">
              <a:lnSpc>
                <a:spcPct val="120000"/>
              </a:lnSpc>
              <a:spcAft>
                <a:spcPts val="600"/>
              </a:spcAft>
              <a:buClr>
                <a:schemeClr val="accent1"/>
              </a:buClr>
              <a:buSzPct val="160000"/>
              <a:buFont typeface="Arial" panose="020B0604020202020204" pitchFamily="34" charset="0"/>
              <a:buChar char="•"/>
            </a:pPr>
            <a:r>
              <a:rPr lang="en-US" cap="all" dirty="0">
                <a:solidFill>
                  <a:srgbClr val="FF0000"/>
                </a:solidFill>
              </a:rPr>
              <a:t>Working on expanding and increasing the state firefighter pension</a:t>
            </a:r>
          </a:p>
          <a:p>
            <a:pPr indent="-228600" defTabSz="914400">
              <a:lnSpc>
                <a:spcPct val="120000"/>
              </a:lnSpc>
              <a:spcAft>
                <a:spcPts val="600"/>
              </a:spcAft>
              <a:buClr>
                <a:schemeClr val="accent1"/>
              </a:buClr>
              <a:buSzPct val="160000"/>
              <a:buFont typeface="Arial" panose="020B0604020202020204" pitchFamily="34" charset="0"/>
              <a:buChar char="•"/>
            </a:pPr>
            <a:endParaRPr lang="en-US" cap="all" dirty="0"/>
          </a:p>
          <a:p>
            <a:pPr indent="-228600" defTabSz="914400">
              <a:lnSpc>
                <a:spcPct val="120000"/>
              </a:lnSpc>
              <a:spcAft>
                <a:spcPts val="600"/>
              </a:spcAft>
              <a:buClr>
                <a:schemeClr val="accent1"/>
              </a:buClr>
              <a:buSzPct val="160000"/>
              <a:buFont typeface="Arial" panose="020B0604020202020204" pitchFamily="34" charset="0"/>
              <a:buChar char="•"/>
            </a:pPr>
            <a:endParaRPr lang="en-US" cap="all" dirty="0"/>
          </a:p>
          <a:p>
            <a:pPr indent="-228600" defTabSz="914400">
              <a:lnSpc>
                <a:spcPct val="120000"/>
              </a:lnSpc>
              <a:spcAft>
                <a:spcPts val="600"/>
              </a:spcAft>
              <a:buClr>
                <a:schemeClr val="accent1"/>
              </a:buClr>
              <a:buSzPct val="160000"/>
              <a:buFont typeface="Arial" panose="020B0604020202020204" pitchFamily="34" charset="0"/>
              <a:buChar char="•"/>
            </a:pPr>
            <a:endParaRPr lang="en-US" cap="all" dirty="0"/>
          </a:p>
        </p:txBody>
      </p:sp>
    </p:spTree>
    <p:extLst>
      <p:ext uri="{BB962C8B-B14F-4D97-AF65-F5344CB8AC3E}">
        <p14:creationId xmlns:p14="http://schemas.microsoft.com/office/powerpoint/2010/main" val="406245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1000"/>
                                        <p:tgtEl>
                                          <p:spTgt spid="10">
                                            <p:txEl>
                                              <p:pRg st="2" end="2"/>
                                            </p:txEl>
                                          </p:spTgt>
                                        </p:tgtEl>
                                      </p:cBhvr>
                                    </p:animEffect>
                                    <p:anim calcmode="lin" valueType="num">
                                      <p:cBhvr>
                                        <p:cTn id="1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1000"/>
                                        <p:tgtEl>
                                          <p:spTgt spid="10">
                                            <p:txEl>
                                              <p:pRg st="3" end="3"/>
                                            </p:txEl>
                                          </p:spTgt>
                                        </p:tgtEl>
                                      </p:cBhvr>
                                    </p:animEffect>
                                    <p:anim calcmode="lin" valueType="num">
                                      <p:cBhvr>
                                        <p:cTn id="23"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973A5-B132-EFDD-D5EE-C74192C2C5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8D4BF3-95FD-6FF5-3766-133F0866EFE7}"/>
              </a:ext>
            </a:extLst>
          </p:cNvPr>
          <p:cNvSpPr>
            <a:spLocks noGrp="1"/>
          </p:cNvSpPr>
          <p:nvPr>
            <p:ph type="title"/>
          </p:nvPr>
        </p:nvSpPr>
        <p:spPr>
          <a:xfrm>
            <a:off x="4708586" y="685800"/>
            <a:ext cx="6374097" cy="1151965"/>
          </a:xfrm>
        </p:spPr>
        <p:txBody>
          <a:bodyPr vert="horz" lIns="91440" tIns="45720" rIns="91440" bIns="45720" rtlCol="0" anchor="ctr">
            <a:normAutofit/>
          </a:bodyPr>
          <a:lstStyle/>
          <a:p>
            <a:r>
              <a:rPr lang="en-US" sz="3800" dirty="0"/>
              <a:t>Professional firefighters of Georgia wins</a:t>
            </a:r>
          </a:p>
        </p:txBody>
      </p:sp>
      <p:pic>
        <p:nvPicPr>
          <p:cNvPr id="8" name="Content Placeholder 7" descr="Logo&#10;&#10;Description automatically generated">
            <a:extLst>
              <a:ext uri="{FF2B5EF4-FFF2-40B4-BE49-F238E27FC236}">
                <a16:creationId xmlns:a16="http://schemas.microsoft.com/office/drawing/2014/main" id="{B4B469A8-2D1D-F4DD-171E-5D87E4FBA2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4226" y="956229"/>
            <a:ext cx="3840480" cy="3840480"/>
          </a:xfrm>
          <a:prstGeom prst="rect">
            <a:avLst/>
          </a:prstGeom>
          <a:ln w="57150" cmpd="thinThick">
            <a:solidFill>
              <a:schemeClr val="bg1">
                <a:lumMod val="50000"/>
              </a:schemeClr>
            </a:solidFill>
            <a:miter lim="800000"/>
          </a:ln>
        </p:spPr>
      </p:pic>
      <p:sp>
        <p:nvSpPr>
          <p:cNvPr id="10" name="TextBox 9">
            <a:extLst>
              <a:ext uri="{FF2B5EF4-FFF2-40B4-BE49-F238E27FC236}">
                <a16:creationId xmlns:a16="http://schemas.microsoft.com/office/drawing/2014/main" id="{2B92EC7D-784F-8AEC-AF11-9A18A8DE2B45}"/>
              </a:ext>
            </a:extLst>
          </p:cNvPr>
          <p:cNvSpPr txBox="1"/>
          <p:nvPr/>
        </p:nvSpPr>
        <p:spPr>
          <a:xfrm>
            <a:off x="4756907" y="1260209"/>
            <a:ext cx="6380777" cy="3232519"/>
          </a:xfrm>
          <a:prstGeom prst="rect">
            <a:avLst/>
          </a:prstGeom>
        </p:spPr>
        <p:txBody>
          <a:bodyPr vert="horz" lIns="91440" tIns="45720" rIns="91440" bIns="45720" rtlCol="0" anchor="ctr">
            <a:normAutofit/>
          </a:bodyPr>
          <a:lstStyle/>
          <a:p>
            <a:pPr indent="-228600" defTabSz="914400">
              <a:lnSpc>
                <a:spcPct val="120000"/>
              </a:lnSpc>
              <a:spcAft>
                <a:spcPts val="600"/>
              </a:spcAft>
              <a:buClr>
                <a:schemeClr val="accent1"/>
              </a:buClr>
              <a:buSzPct val="160000"/>
              <a:buFont typeface="Arial" panose="020B0604020202020204" pitchFamily="34" charset="0"/>
              <a:buChar char="•"/>
            </a:pPr>
            <a:r>
              <a:rPr lang="en-US" cap="all" dirty="0"/>
              <a:t>Cancer bill</a:t>
            </a:r>
          </a:p>
          <a:p>
            <a:pPr indent="-228600" defTabSz="914400">
              <a:lnSpc>
                <a:spcPct val="120000"/>
              </a:lnSpc>
              <a:spcAft>
                <a:spcPts val="600"/>
              </a:spcAft>
              <a:buClr>
                <a:schemeClr val="accent1"/>
              </a:buClr>
              <a:buSzPct val="160000"/>
              <a:buFont typeface="Arial" panose="020B0604020202020204" pitchFamily="34" charset="0"/>
              <a:buChar char="•"/>
            </a:pPr>
            <a:endParaRPr lang="en-US" cap="all" dirty="0"/>
          </a:p>
          <a:p>
            <a:pPr indent="-228600" defTabSz="914400">
              <a:lnSpc>
                <a:spcPct val="120000"/>
              </a:lnSpc>
              <a:spcAft>
                <a:spcPts val="600"/>
              </a:spcAft>
              <a:buClr>
                <a:schemeClr val="accent1"/>
              </a:buClr>
              <a:buSzPct val="160000"/>
              <a:buFont typeface="Arial" panose="020B0604020202020204" pitchFamily="34" charset="0"/>
              <a:buChar char="•"/>
            </a:pPr>
            <a:r>
              <a:rPr lang="en-US" cap="all" dirty="0" err="1"/>
              <a:t>Ptsd</a:t>
            </a:r>
            <a:r>
              <a:rPr lang="en-US" cap="all" dirty="0"/>
              <a:t> bill</a:t>
            </a:r>
          </a:p>
        </p:txBody>
      </p:sp>
    </p:spTree>
    <p:extLst>
      <p:ext uri="{BB962C8B-B14F-4D97-AF65-F5344CB8AC3E}">
        <p14:creationId xmlns:p14="http://schemas.microsoft.com/office/powerpoint/2010/main" val="157138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D7BE49D-A34B-4F25-BC8C-CE9E2B37FA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9" name="Rectangle 28">
            <a:extLst>
              <a:ext uri="{FF2B5EF4-FFF2-40B4-BE49-F238E27FC236}">
                <a16:creationId xmlns:a16="http://schemas.microsoft.com/office/drawing/2014/main" id="{66DFDEE3-F2F4-48C9-8222-CA273412C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0DED5416-1203-48B2-D795-08094613644D}"/>
              </a:ext>
            </a:extLst>
          </p:cNvPr>
          <p:cNvPicPr>
            <a:picLocks noChangeAspect="1"/>
          </p:cNvPicPr>
          <p:nvPr/>
        </p:nvPicPr>
        <p:blipFill>
          <a:blip r:embed="rId4"/>
          <a:srcRect r="34618"/>
          <a:stretch>
            <a:fillRect/>
          </a:stretch>
        </p:blipFill>
        <p:spPr>
          <a:xfrm>
            <a:off x="6327849" y="234347"/>
            <a:ext cx="5146360" cy="5903415"/>
          </a:xfrm>
          <a:prstGeom prst="rect">
            <a:avLst/>
          </a:prstGeom>
          <a:ln>
            <a:noFill/>
          </a:ln>
        </p:spPr>
      </p:pic>
      <p:sp>
        <p:nvSpPr>
          <p:cNvPr id="31" name="Freeform 9">
            <a:extLst>
              <a:ext uri="{FF2B5EF4-FFF2-40B4-BE49-F238E27FC236}">
                <a16:creationId xmlns:a16="http://schemas.microsoft.com/office/drawing/2014/main" id="{95A09B00-70D2-4998-8FA5-3A8ED576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3" name="Rectangle 32">
            <a:extLst>
              <a:ext uri="{FF2B5EF4-FFF2-40B4-BE49-F238E27FC236}">
                <a16:creationId xmlns:a16="http://schemas.microsoft.com/office/drawing/2014/main" id="{4B5FB9F9-CCF5-4072-83C3-3B45E1409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73A1020-31DF-1AF9-890F-A644DEAB9FE9}"/>
              </a:ext>
            </a:extLst>
          </p:cNvPr>
          <p:cNvSpPr>
            <a:spLocks noGrp="1"/>
          </p:cNvSpPr>
          <p:nvPr>
            <p:ph type="title"/>
          </p:nvPr>
        </p:nvSpPr>
        <p:spPr>
          <a:xfrm>
            <a:off x="685799" y="690479"/>
            <a:ext cx="4957275" cy="1146825"/>
          </a:xfrm>
        </p:spPr>
        <p:txBody>
          <a:bodyPr>
            <a:normAutofit/>
          </a:bodyPr>
          <a:lstStyle/>
          <a:p>
            <a:r>
              <a:rPr lang="en-US" sz="5000">
                <a:solidFill>
                  <a:schemeClr val="bg1"/>
                </a:solidFill>
              </a:rPr>
              <a:t>Political action</a:t>
            </a:r>
          </a:p>
        </p:txBody>
      </p:sp>
      <p:sp>
        <p:nvSpPr>
          <p:cNvPr id="3" name="Content Placeholder 2">
            <a:extLst>
              <a:ext uri="{FF2B5EF4-FFF2-40B4-BE49-F238E27FC236}">
                <a16:creationId xmlns:a16="http://schemas.microsoft.com/office/drawing/2014/main" id="{EC7B7B39-9801-86AF-2E8F-BF7A3C90A865}"/>
              </a:ext>
            </a:extLst>
          </p:cNvPr>
          <p:cNvSpPr>
            <a:spLocks noGrp="1"/>
          </p:cNvSpPr>
          <p:nvPr>
            <p:ph idx="1"/>
          </p:nvPr>
        </p:nvSpPr>
        <p:spPr>
          <a:xfrm>
            <a:off x="685800" y="2063395"/>
            <a:ext cx="4957273" cy="3446103"/>
          </a:xfrm>
        </p:spPr>
        <p:txBody>
          <a:bodyPr>
            <a:normAutofit/>
          </a:bodyPr>
          <a:lstStyle/>
          <a:p>
            <a:r>
              <a:rPr lang="en-US" sz="1800" dirty="0">
                <a:solidFill>
                  <a:schemeClr val="bg1"/>
                </a:solidFill>
              </a:rPr>
              <a:t>Most fire fighters didn’t sign up for the job to be involved in politics. Though every decision made about our work – safety, pay and benefits, union rights, retirement security, and more – is made by someone who was elected or appointed by someone elected. Politics is a tool that we must use to build power. </a:t>
            </a:r>
          </a:p>
        </p:txBody>
      </p:sp>
    </p:spTree>
    <p:extLst>
      <p:ext uri="{BB962C8B-B14F-4D97-AF65-F5344CB8AC3E}">
        <p14:creationId xmlns:p14="http://schemas.microsoft.com/office/powerpoint/2010/main" val="60796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869BAA4-350E-2E73-F5A3-42B775BFFBE2}"/>
            </a:ext>
          </a:extLst>
        </p:cNvPr>
        <p:cNvGrpSpPr/>
        <p:nvPr/>
      </p:nvGrpSpPr>
      <p:grpSpPr>
        <a:xfrm>
          <a:off x="0" y="0"/>
          <a:ext cx="0" cy="0"/>
          <a:chOff x="0" y="0"/>
          <a:chExt cx="0" cy="0"/>
        </a:xfrm>
      </p:grpSpPr>
      <p:pic>
        <p:nvPicPr>
          <p:cNvPr id="93" name="Picture 92">
            <a:extLst>
              <a:ext uri="{FF2B5EF4-FFF2-40B4-BE49-F238E27FC236}">
                <a16:creationId xmlns:a16="http://schemas.microsoft.com/office/drawing/2014/main" id="{1A4B2CE5-5BED-E252-F85A-15C6CCDEAD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94" name="Rectangle 93">
            <a:extLst>
              <a:ext uri="{FF2B5EF4-FFF2-40B4-BE49-F238E27FC236}">
                <a16:creationId xmlns:a16="http://schemas.microsoft.com/office/drawing/2014/main" id="{2B1E1B8F-1171-C2EF-961E-B8AC53CE8C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5" name="Freeform 9">
            <a:extLst>
              <a:ext uri="{FF2B5EF4-FFF2-40B4-BE49-F238E27FC236}">
                <a16:creationId xmlns:a16="http://schemas.microsoft.com/office/drawing/2014/main" id="{F725B1B9-ECD8-834F-AB80-AC965B1ED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96" name="Rectangle 95">
            <a:extLst>
              <a:ext uri="{FF2B5EF4-FFF2-40B4-BE49-F238E27FC236}">
                <a16:creationId xmlns:a16="http://schemas.microsoft.com/office/drawing/2014/main" id="{C5F7088A-766A-87BD-BE40-219873ECF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6"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07C3DA0-B509-C6BB-84B9-B572B7B36ED8}"/>
              </a:ext>
            </a:extLst>
          </p:cNvPr>
          <p:cNvSpPr>
            <a:spLocks noGrp="1"/>
          </p:cNvSpPr>
          <p:nvPr>
            <p:ph type="title"/>
          </p:nvPr>
        </p:nvSpPr>
        <p:spPr>
          <a:xfrm>
            <a:off x="685802" y="685800"/>
            <a:ext cx="3381946" cy="4846967"/>
          </a:xfrm>
        </p:spPr>
        <p:txBody>
          <a:bodyPr>
            <a:normAutofit/>
          </a:bodyPr>
          <a:lstStyle/>
          <a:p>
            <a:r>
              <a:rPr lang="en-US" sz="4400" dirty="0">
                <a:solidFill>
                  <a:srgbClr val="FFFFFF"/>
                </a:solidFill>
              </a:rPr>
              <a:t>Macon-Bibb County Professional Firefighters</a:t>
            </a:r>
            <a:br>
              <a:rPr lang="en-US" sz="4400" dirty="0">
                <a:solidFill>
                  <a:srgbClr val="FFFFFF"/>
                </a:solidFill>
              </a:rPr>
            </a:br>
            <a:r>
              <a:rPr lang="en-US" sz="4400" dirty="0">
                <a:solidFill>
                  <a:srgbClr val="FFFFFF"/>
                </a:solidFill>
              </a:rPr>
              <a:t>IAFF Local 121</a:t>
            </a:r>
          </a:p>
        </p:txBody>
      </p:sp>
      <p:graphicFrame>
        <p:nvGraphicFramePr>
          <p:cNvPr id="80" name="Content Placeholder 2">
            <a:extLst>
              <a:ext uri="{FF2B5EF4-FFF2-40B4-BE49-F238E27FC236}">
                <a16:creationId xmlns:a16="http://schemas.microsoft.com/office/drawing/2014/main" id="{E37D799F-D6D7-80D3-D0C4-31AE80BC457C}"/>
              </a:ext>
            </a:extLst>
          </p:cNvPr>
          <p:cNvGraphicFramePr>
            <a:graphicFrameLocks noGrp="1"/>
          </p:cNvGraphicFramePr>
          <p:nvPr>
            <p:ph idx="1"/>
            <p:extLst>
              <p:ext uri="{D42A27DB-BD31-4B8C-83A1-F6EECF244321}">
                <p14:modId xmlns:p14="http://schemas.microsoft.com/office/powerpoint/2010/main" val="1695227726"/>
              </p:ext>
            </p:extLst>
          </p:nvPr>
        </p:nvGraphicFramePr>
        <p:xfrm>
          <a:off x="5294108" y="685800"/>
          <a:ext cx="5759656" cy="48469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2061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500" fill="hold"/>
                                        <p:tgtEl>
                                          <p:spTgt spid="80"/>
                                        </p:tgtEl>
                                        <p:attrNameLst>
                                          <p:attrName>ppt_x</p:attrName>
                                        </p:attrNameLst>
                                      </p:cBhvr>
                                      <p:tavLst>
                                        <p:tav tm="0">
                                          <p:val>
                                            <p:strVal val="#ppt_x"/>
                                          </p:val>
                                        </p:tav>
                                        <p:tav tm="100000">
                                          <p:val>
                                            <p:strVal val="#ppt_x"/>
                                          </p:val>
                                        </p:tav>
                                      </p:tavLst>
                                    </p:anim>
                                    <p:anim calcmode="lin" valueType="num">
                                      <p:cBhvr additive="base">
                                        <p:cTn id="12"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80"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2" name="Group 21">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3" name="Rectangle 22">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5" name="Rectangle 24">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6" name="Rectangle 25">
            <a:extLst>
              <a:ext uri="{FF2B5EF4-FFF2-40B4-BE49-F238E27FC236}">
                <a16:creationId xmlns:a16="http://schemas.microsoft.com/office/drawing/2014/main" id="{4ED2C424-5870-46BF-B77E-0C113783B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D5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4B75501-2C4C-44D8-A541-FA33D7EF1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imeline&#10;&#10;AI-generated content may be incorrect.">
            <a:extLst>
              <a:ext uri="{FF2B5EF4-FFF2-40B4-BE49-F238E27FC236}">
                <a16:creationId xmlns:a16="http://schemas.microsoft.com/office/drawing/2014/main" id="{DBB40C1B-44EC-FA27-2AA3-B10FFEB9898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25041" y="54429"/>
            <a:ext cx="5548569" cy="6935712"/>
          </a:xfrm>
          <a:prstGeom prst="rect">
            <a:avLst/>
          </a:prstGeom>
        </p:spPr>
      </p:pic>
    </p:spTree>
    <p:extLst>
      <p:ext uri="{BB962C8B-B14F-4D97-AF65-F5344CB8AC3E}">
        <p14:creationId xmlns:p14="http://schemas.microsoft.com/office/powerpoint/2010/main" val="3519288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7D8544A-57A5-861A-B481-97374BEE09EE}"/>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19E96BF7-5ACA-8C00-9DA3-79B8D7391B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2" name="Group 21">
            <a:extLst>
              <a:ext uri="{FF2B5EF4-FFF2-40B4-BE49-F238E27FC236}">
                <a16:creationId xmlns:a16="http://schemas.microsoft.com/office/drawing/2014/main" id="{412130F5-ACD9-221B-8175-3BE3660EF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3" name="Rectangle 22">
              <a:extLst>
                <a:ext uri="{FF2B5EF4-FFF2-40B4-BE49-F238E27FC236}">
                  <a16:creationId xmlns:a16="http://schemas.microsoft.com/office/drawing/2014/main" id="{838321D0-476B-1891-688B-B853B2D7F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Freeform 11">
              <a:extLst>
                <a:ext uri="{FF2B5EF4-FFF2-40B4-BE49-F238E27FC236}">
                  <a16:creationId xmlns:a16="http://schemas.microsoft.com/office/drawing/2014/main" id="{421A969B-23E8-664F-B986-AE63629267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5" name="Rectangle 24">
              <a:extLst>
                <a:ext uri="{FF2B5EF4-FFF2-40B4-BE49-F238E27FC236}">
                  <a16:creationId xmlns:a16="http://schemas.microsoft.com/office/drawing/2014/main" id="{B61CF0D6-11CB-116B-938A-39215BECB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6" name="Rectangle 25">
            <a:extLst>
              <a:ext uri="{FF2B5EF4-FFF2-40B4-BE49-F238E27FC236}">
                <a16:creationId xmlns:a16="http://schemas.microsoft.com/office/drawing/2014/main" id="{1A2AA247-CA01-A6AB-8D76-56D8BA41B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D5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3E4CC22-E792-7F3E-050B-D0F65333C1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427012E-CC2C-46A9-58FD-A358A89F8D69}"/>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3425041" y="54429"/>
            <a:ext cx="5376059" cy="6720074"/>
          </a:xfrm>
          <a:prstGeom prst="rect">
            <a:avLst/>
          </a:prstGeom>
        </p:spPr>
      </p:pic>
    </p:spTree>
    <p:extLst>
      <p:ext uri="{BB962C8B-B14F-4D97-AF65-F5344CB8AC3E}">
        <p14:creationId xmlns:p14="http://schemas.microsoft.com/office/powerpoint/2010/main" val="2559490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5305BC0-7C03-0BCA-8242-A7F1296B2EEB}"/>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5943DB32-E236-468F-BA67-73D267EB5E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4" name="Group 33">
            <a:extLst>
              <a:ext uri="{FF2B5EF4-FFF2-40B4-BE49-F238E27FC236}">
                <a16:creationId xmlns:a16="http://schemas.microsoft.com/office/drawing/2014/main" id="{6EC29B8C-B944-4955-A74F-434381C7BF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5" name="Rectangle 34">
              <a:extLst>
                <a:ext uri="{FF2B5EF4-FFF2-40B4-BE49-F238E27FC236}">
                  <a16:creationId xmlns:a16="http://schemas.microsoft.com/office/drawing/2014/main" id="{9BCE50CB-EB47-4206-B9EF-851D4C1F8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Freeform 11">
              <a:extLst>
                <a:ext uri="{FF2B5EF4-FFF2-40B4-BE49-F238E27FC236}">
                  <a16:creationId xmlns:a16="http://schemas.microsoft.com/office/drawing/2014/main" id="{7D97C6A0-2CE0-4D78-8B2F-F8DEA285C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7" name="Rectangle 36">
              <a:extLst>
                <a:ext uri="{FF2B5EF4-FFF2-40B4-BE49-F238E27FC236}">
                  <a16:creationId xmlns:a16="http://schemas.microsoft.com/office/drawing/2014/main" id="{BBB3A0B9-47F9-46C1-8E60-71C853BD27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9" name="Rectangle 38">
            <a:extLst>
              <a:ext uri="{FF2B5EF4-FFF2-40B4-BE49-F238E27FC236}">
                <a16:creationId xmlns:a16="http://schemas.microsoft.com/office/drawing/2014/main" id="{9382FBDC-D93A-496C-BF20-C9B07E916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 whiteboard&#10;&#10;AI-generated content may be incorrect.">
            <a:extLst>
              <a:ext uri="{FF2B5EF4-FFF2-40B4-BE49-F238E27FC236}">
                <a16:creationId xmlns:a16="http://schemas.microsoft.com/office/drawing/2014/main" id="{3151B1E1-1A3B-8D75-8316-BFA4C8F14211}"/>
              </a:ext>
            </a:extLst>
          </p:cNvPr>
          <p:cNvPicPr>
            <a:picLocks noChangeAspect="1"/>
          </p:cNvPicPr>
          <p:nvPr/>
        </p:nvPicPr>
        <p:blipFill>
          <a:blip r:embed="rId4">
            <a:extLst>
              <a:ext uri="{28A0092B-C50C-407E-A947-70E740481C1C}">
                <a14:useLocalDpi xmlns:a14="http://schemas.microsoft.com/office/drawing/2010/main" val="0"/>
              </a:ext>
            </a:extLst>
          </a:blip>
          <a:srcRect t="11617" r="1" b="5421"/>
          <a:stretch>
            <a:fillRect/>
          </a:stretch>
        </p:blipFill>
        <p:spPr>
          <a:xfrm>
            <a:off x="643467" y="643467"/>
            <a:ext cx="5372099" cy="5571066"/>
          </a:xfrm>
          <a:prstGeom prst="rect">
            <a:avLst/>
          </a:prstGeom>
        </p:spPr>
      </p:pic>
      <p:sp>
        <p:nvSpPr>
          <p:cNvPr id="41" name="Rectangle 40">
            <a:extLst>
              <a:ext uri="{FF2B5EF4-FFF2-40B4-BE49-F238E27FC236}">
                <a16:creationId xmlns:a16="http://schemas.microsoft.com/office/drawing/2014/main" id="{516CB07A-DCE4-4099-BA19-16FC1FFB6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Logo&#10;&#10;AI-generated content may be incorrect.">
            <a:extLst>
              <a:ext uri="{FF2B5EF4-FFF2-40B4-BE49-F238E27FC236}">
                <a16:creationId xmlns:a16="http://schemas.microsoft.com/office/drawing/2014/main" id="{F27C7B9F-0220-C0F1-08D4-70EB48E14707}"/>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1420" r="2153" b="2"/>
          <a:stretch>
            <a:fillRect/>
          </a:stretch>
        </p:blipFill>
        <p:spPr>
          <a:xfrm>
            <a:off x="6185520" y="643467"/>
            <a:ext cx="5372099" cy="5571066"/>
          </a:xfrm>
          <a:prstGeom prst="rect">
            <a:avLst/>
          </a:prstGeom>
        </p:spPr>
      </p:pic>
    </p:spTree>
    <p:extLst>
      <p:ext uri="{BB962C8B-B14F-4D97-AF65-F5344CB8AC3E}">
        <p14:creationId xmlns:p14="http://schemas.microsoft.com/office/powerpoint/2010/main" val="3566136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636B0F-F1C6-9545-DC83-25C9B80923A7}"/>
              </a:ext>
            </a:extLst>
          </p:cNvPr>
          <p:cNvSpPr>
            <a:spLocks noGrp="1"/>
          </p:cNvSpPr>
          <p:nvPr>
            <p:ph type="title"/>
          </p:nvPr>
        </p:nvSpPr>
        <p:spPr/>
        <p:txBody>
          <a:bodyPr/>
          <a:lstStyle/>
          <a:p>
            <a:pPr algn="r"/>
            <a:r>
              <a:rPr lang="en-US" dirty="0"/>
              <a:t>10/20/2025</a:t>
            </a:r>
          </a:p>
        </p:txBody>
      </p:sp>
      <p:pic>
        <p:nvPicPr>
          <p:cNvPr id="9" name="Content Placeholder 8" descr="Text&#10;&#10;AI-generated content may be incorrect.">
            <a:extLst>
              <a:ext uri="{FF2B5EF4-FFF2-40B4-BE49-F238E27FC236}">
                <a16:creationId xmlns:a16="http://schemas.microsoft.com/office/drawing/2014/main" id="{68A487AA-B8BC-BFB3-3581-13144D512315}"/>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674124" y="0"/>
            <a:ext cx="3665342" cy="6658708"/>
          </a:xfrm>
        </p:spPr>
      </p:pic>
    </p:spTree>
    <p:extLst>
      <p:ext uri="{BB962C8B-B14F-4D97-AF65-F5344CB8AC3E}">
        <p14:creationId xmlns:p14="http://schemas.microsoft.com/office/powerpoint/2010/main" val="3968869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77" name="Picture 76">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9"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87"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B7E1CC1-92DF-56EC-168F-D6D31CB25CF4}"/>
              </a:ext>
            </a:extLst>
          </p:cNvPr>
          <p:cNvSpPr>
            <a:spLocks noGrp="1"/>
          </p:cNvSpPr>
          <p:nvPr>
            <p:ph type="title"/>
          </p:nvPr>
        </p:nvSpPr>
        <p:spPr>
          <a:xfrm rot="21420000">
            <a:off x="5137846" y="850765"/>
            <a:ext cx="5683314" cy="3284924"/>
          </a:xfrm>
        </p:spPr>
        <p:txBody>
          <a:bodyPr vert="horz" lIns="91440" tIns="45720" rIns="91440" bIns="45720" rtlCol="0" anchor="b">
            <a:normAutofit fontScale="90000"/>
          </a:bodyPr>
          <a:lstStyle/>
          <a:p>
            <a:pPr algn="r"/>
            <a:r>
              <a:rPr lang="en-US" sz="7400" dirty="0"/>
              <a:t>Local 121 fundraising and volunteer efforts</a:t>
            </a:r>
          </a:p>
        </p:txBody>
      </p:sp>
      <p:pic>
        <p:nvPicPr>
          <p:cNvPr id="5" name="Picture 4">
            <a:extLst>
              <a:ext uri="{FF2B5EF4-FFF2-40B4-BE49-F238E27FC236}">
                <a16:creationId xmlns:a16="http://schemas.microsoft.com/office/drawing/2014/main" id="{34C3A1BD-D0FF-64C6-D831-96FE09AC63CB}"/>
              </a:ext>
            </a:extLst>
          </p:cNvPr>
          <p:cNvPicPr>
            <a:picLocks noChangeAspect="1"/>
          </p:cNvPicPr>
          <p:nvPr/>
        </p:nvPicPr>
        <p:blipFill>
          <a:blip r:embed="rId4">
            <a:extLst>
              <a:ext uri="{28A0092B-C50C-407E-A947-70E740481C1C}">
                <a14:useLocalDpi xmlns:a14="http://schemas.microsoft.com/office/drawing/2010/main" val="0"/>
              </a:ext>
            </a:extLst>
          </a:blip>
          <a:srcRect t="1150" r="-2" b="1331"/>
          <a:stretch>
            <a:fillRect/>
          </a:stretch>
        </p:blipFill>
        <p:spPr>
          <a:xfrm rot="21420000">
            <a:off x="-118586" y="237518"/>
            <a:ext cx="4633277" cy="4518254"/>
          </a:xfrm>
          <a:custGeom>
            <a:avLst/>
            <a:gdLst/>
            <a:ahLst/>
            <a:cxnLst/>
            <a:rect l="l" t="t" r="r" b="b"/>
            <a:pathLst>
              <a:path w="4633277" h="4410442">
                <a:moveTo>
                  <a:pt x="4633277" y="0"/>
                </a:moveTo>
                <a:lnTo>
                  <a:pt x="4633277" y="4410442"/>
                </a:lnTo>
                <a:lnTo>
                  <a:pt x="0" y="4410442"/>
                </a:lnTo>
                <a:lnTo>
                  <a:pt x="231142" y="0"/>
                </a:lnTo>
                <a:close/>
              </a:path>
            </a:pathLst>
          </a:custGeom>
        </p:spPr>
      </p:pic>
      <p:sp>
        <p:nvSpPr>
          <p:cNvPr id="89" name="Freeform 25">
            <a:extLst>
              <a:ext uri="{FF2B5EF4-FFF2-40B4-BE49-F238E27FC236}">
                <a16:creationId xmlns:a16="http://schemas.microsoft.com/office/drawing/2014/main" id="{07280DB5-560C-4CF6-A5D0-61550AAA6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96303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7" name="Picture 6" descr="Calendar&#10;&#10;Description automatically generated">
            <a:extLst>
              <a:ext uri="{FF2B5EF4-FFF2-40B4-BE49-F238E27FC236}">
                <a16:creationId xmlns:a16="http://schemas.microsoft.com/office/drawing/2014/main" id="{12005CD6-0E7A-BA64-570F-4729AB73A2CC}"/>
              </a:ext>
            </a:extLst>
          </p:cNvPr>
          <p:cNvPicPr>
            <a:picLocks noChangeAspect="1"/>
          </p:cNvPicPr>
          <p:nvPr/>
        </p:nvPicPr>
        <p:blipFill>
          <a:blip r:embed="rId3">
            <a:extLst>
              <a:ext uri="{28A0092B-C50C-407E-A947-70E740481C1C}">
                <a14:useLocalDpi xmlns:a14="http://schemas.microsoft.com/office/drawing/2010/main" val="0"/>
              </a:ext>
            </a:extLst>
          </a:blip>
          <a:srcRect t="40973" r="2" b="3559"/>
          <a:stretch/>
        </p:blipFill>
        <p:spPr>
          <a:xfrm>
            <a:off x="5914589" y="10"/>
            <a:ext cx="5794811" cy="3980612"/>
          </a:xfrm>
          <a:prstGeom prst="rect">
            <a:avLst/>
          </a:prstGeom>
          <a:ln>
            <a:noFill/>
          </a:ln>
        </p:spPr>
      </p:pic>
      <p:sp>
        <p:nvSpPr>
          <p:cNvPr id="14" name="Rectangle 13">
            <a:extLst>
              <a:ext uri="{FF2B5EF4-FFF2-40B4-BE49-F238E27FC236}">
                <a16:creationId xmlns:a16="http://schemas.microsoft.com/office/drawing/2014/main" id="{19075C07-CFB6-4B00-8D9D-38D8FB766C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0CC6C51-D91B-EDD3-E35D-FFEA42302531}"/>
              </a:ext>
            </a:extLst>
          </p:cNvPr>
          <p:cNvSpPr>
            <a:spLocks noGrp="1"/>
          </p:cNvSpPr>
          <p:nvPr>
            <p:ph type="title"/>
          </p:nvPr>
        </p:nvSpPr>
        <p:spPr>
          <a:xfrm>
            <a:off x="2895573" y="4188754"/>
            <a:ext cx="7107071" cy="2140909"/>
          </a:xfrm>
        </p:spPr>
        <p:txBody>
          <a:bodyPr>
            <a:normAutofit/>
          </a:bodyPr>
          <a:lstStyle/>
          <a:p>
            <a:r>
              <a:rPr lang="en-US" sz="4800" dirty="0">
                <a:solidFill>
                  <a:schemeClr val="bg1"/>
                </a:solidFill>
              </a:rPr>
              <a:t>Partnerships and sponsors allow for very successful fundraising</a:t>
            </a:r>
          </a:p>
        </p:txBody>
      </p:sp>
      <p:pic>
        <p:nvPicPr>
          <p:cNvPr id="3" name="Picture 2">
            <a:extLst>
              <a:ext uri="{FF2B5EF4-FFF2-40B4-BE49-F238E27FC236}">
                <a16:creationId xmlns:a16="http://schemas.microsoft.com/office/drawing/2014/main" id="{0D9CF6CF-58E1-056D-E1C4-F41C8A6396FC}"/>
              </a:ext>
            </a:extLst>
          </p:cNvPr>
          <p:cNvPicPr>
            <a:picLocks noChangeAspect="1"/>
          </p:cNvPicPr>
          <p:nvPr/>
        </p:nvPicPr>
        <p:blipFill>
          <a:blip r:embed="rId4"/>
          <a:stretch>
            <a:fillRect/>
          </a:stretch>
        </p:blipFill>
        <p:spPr>
          <a:xfrm>
            <a:off x="-1" y="0"/>
            <a:ext cx="5914589" cy="3980612"/>
          </a:xfrm>
          <a:prstGeom prst="rect">
            <a:avLst/>
          </a:prstGeom>
        </p:spPr>
      </p:pic>
    </p:spTree>
    <p:extLst>
      <p:ext uri="{BB962C8B-B14F-4D97-AF65-F5344CB8AC3E}">
        <p14:creationId xmlns:p14="http://schemas.microsoft.com/office/powerpoint/2010/main" val="2453341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267EE-3A83-5779-5D04-382B6549CE09}"/>
              </a:ext>
            </a:extLst>
          </p:cNvPr>
          <p:cNvSpPr>
            <a:spLocks noGrp="1"/>
          </p:cNvSpPr>
          <p:nvPr>
            <p:ph type="title"/>
          </p:nvPr>
        </p:nvSpPr>
        <p:spPr>
          <a:xfrm>
            <a:off x="685801" y="685800"/>
            <a:ext cx="6397155" cy="1151965"/>
          </a:xfrm>
        </p:spPr>
        <p:txBody>
          <a:bodyPr>
            <a:normAutofit/>
          </a:bodyPr>
          <a:lstStyle/>
          <a:p>
            <a:r>
              <a:rPr lang="en-US"/>
              <a:t>fundraising</a:t>
            </a:r>
          </a:p>
        </p:txBody>
      </p:sp>
      <p:sp>
        <p:nvSpPr>
          <p:cNvPr id="3" name="Content Placeholder 2">
            <a:extLst>
              <a:ext uri="{FF2B5EF4-FFF2-40B4-BE49-F238E27FC236}">
                <a16:creationId xmlns:a16="http://schemas.microsoft.com/office/drawing/2014/main" id="{54BB7C4D-456A-207B-A1BC-37CF0101BF0D}"/>
              </a:ext>
            </a:extLst>
          </p:cNvPr>
          <p:cNvSpPr>
            <a:spLocks noGrp="1"/>
          </p:cNvSpPr>
          <p:nvPr>
            <p:ph idx="1"/>
          </p:nvPr>
        </p:nvSpPr>
        <p:spPr>
          <a:xfrm>
            <a:off x="685800" y="2076423"/>
            <a:ext cx="6397157" cy="3288739"/>
          </a:xfrm>
        </p:spPr>
        <p:txBody>
          <a:bodyPr anchor="t">
            <a:normAutofit/>
          </a:bodyPr>
          <a:lstStyle/>
          <a:p>
            <a:r>
              <a:rPr lang="en-US" dirty="0"/>
              <a:t>When times are tough, we rally behind our members to provide them financial assistance. Through our fundraising efforts and grant applications. Over $5000 raised thus far in 2025.</a:t>
            </a:r>
          </a:p>
        </p:txBody>
      </p:sp>
      <p:pic>
        <p:nvPicPr>
          <p:cNvPr id="6" name="Picture 5" descr="A group of people posing for a photo&#10;&#10;AI-generated content may be incorrect.">
            <a:extLst>
              <a:ext uri="{FF2B5EF4-FFF2-40B4-BE49-F238E27FC236}">
                <a16:creationId xmlns:a16="http://schemas.microsoft.com/office/drawing/2014/main" id="{EBA82D88-20C2-C620-FE93-0455459FA8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124" y="478672"/>
            <a:ext cx="3836475" cy="4795594"/>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400415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77095AD-1BD6-2211-902E-8B6DD2332F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213835-74F1-9461-473E-2B88706D1350}"/>
              </a:ext>
            </a:extLst>
          </p:cNvPr>
          <p:cNvSpPr>
            <a:spLocks noGrp="1"/>
          </p:cNvSpPr>
          <p:nvPr>
            <p:ph type="title"/>
          </p:nvPr>
        </p:nvSpPr>
        <p:spPr>
          <a:xfrm>
            <a:off x="6175861" y="685800"/>
            <a:ext cx="4904931" cy="1151965"/>
          </a:xfrm>
        </p:spPr>
        <p:txBody>
          <a:bodyPr>
            <a:normAutofit/>
          </a:bodyPr>
          <a:lstStyle/>
          <a:p>
            <a:r>
              <a:rPr lang="en-US" dirty="0"/>
              <a:t>volunteering</a:t>
            </a:r>
          </a:p>
        </p:txBody>
      </p:sp>
      <p:pic>
        <p:nvPicPr>
          <p:cNvPr id="10" name="Picture 9">
            <a:extLst>
              <a:ext uri="{FF2B5EF4-FFF2-40B4-BE49-F238E27FC236}">
                <a16:creationId xmlns:a16="http://schemas.microsoft.com/office/drawing/2014/main" id="{5A07A07F-464C-7367-D09B-BF13BD9F10AA}"/>
              </a:ext>
            </a:extLst>
          </p:cNvPr>
          <p:cNvPicPr>
            <a:picLocks noChangeAspect="1"/>
          </p:cNvPicPr>
          <p:nvPr/>
        </p:nvPicPr>
        <p:blipFill>
          <a:blip r:embed="rId3"/>
          <a:srcRect t="4966" r="-4" b="20184"/>
          <a:stretch>
            <a:fillRect/>
          </a:stretch>
        </p:blipFill>
        <p:spPr>
          <a:xfrm>
            <a:off x="406605" y="10"/>
            <a:ext cx="2531802" cy="2526610"/>
          </a:xfrm>
          <a:prstGeom prst="rect">
            <a:avLst/>
          </a:prstGeom>
          <a:ln w="57150" cmpd="thinThick">
            <a:solidFill>
              <a:schemeClr val="bg1">
                <a:lumMod val="50000"/>
              </a:schemeClr>
            </a:solidFill>
            <a:miter lim="800000"/>
          </a:ln>
        </p:spPr>
      </p:pic>
      <p:pic>
        <p:nvPicPr>
          <p:cNvPr id="9" name="Picture 8">
            <a:extLst>
              <a:ext uri="{FF2B5EF4-FFF2-40B4-BE49-F238E27FC236}">
                <a16:creationId xmlns:a16="http://schemas.microsoft.com/office/drawing/2014/main" id="{163ADFEE-FAFC-656C-A4A2-8DC54691ECA7}"/>
              </a:ext>
            </a:extLst>
          </p:cNvPr>
          <p:cNvPicPr>
            <a:picLocks noChangeAspect="1"/>
          </p:cNvPicPr>
          <p:nvPr/>
        </p:nvPicPr>
        <p:blipFill>
          <a:blip r:embed="rId4"/>
          <a:srcRect t="5125" r="3" b="5062"/>
          <a:stretch>
            <a:fillRect/>
          </a:stretch>
        </p:blipFill>
        <p:spPr>
          <a:xfrm>
            <a:off x="3186028" y="10"/>
            <a:ext cx="2531802" cy="2526610"/>
          </a:xfrm>
          <a:prstGeom prst="rect">
            <a:avLst/>
          </a:prstGeom>
          <a:ln w="57150" cmpd="thinThick">
            <a:solidFill>
              <a:schemeClr val="bg1">
                <a:lumMod val="50000"/>
              </a:schemeClr>
            </a:solidFill>
            <a:miter lim="800000"/>
          </a:ln>
        </p:spPr>
      </p:pic>
      <p:pic>
        <p:nvPicPr>
          <p:cNvPr id="8" name="Picture 7" descr="A group of people standing outside&#10;&#10;AI-generated content may be incorrect.">
            <a:extLst>
              <a:ext uri="{FF2B5EF4-FFF2-40B4-BE49-F238E27FC236}">
                <a16:creationId xmlns:a16="http://schemas.microsoft.com/office/drawing/2014/main" id="{35E7CA37-4126-DE6A-13D6-157592DD41D2}"/>
              </a:ext>
            </a:extLst>
          </p:cNvPr>
          <p:cNvPicPr>
            <a:picLocks noChangeAspect="1"/>
          </p:cNvPicPr>
          <p:nvPr/>
        </p:nvPicPr>
        <p:blipFill>
          <a:blip r:embed="rId5">
            <a:extLst>
              <a:ext uri="{28A0092B-C50C-407E-A947-70E740481C1C}">
                <a14:useLocalDpi xmlns:a14="http://schemas.microsoft.com/office/drawing/2010/main" val="0"/>
              </a:ext>
            </a:extLst>
          </a:blip>
          <a:srcRect l="11917" r="12929" b="-1"/>
          <a:stretch>
            <a:fillRect/>
          </a:stretch>
        </p:blipFill>
        <p:spPr>
          <a:xfrm>
            <a:off x="404380" y="2774242"/>
            <a:ext cx="2531802" cy="2526622"/>
          </a:xfrm>
          <a:prstGeom prst="rect">
            <a:avLst/>
          </a:prstGeom>
          <a:ln w="57150" cmpd="thinThick">
            <a:solidFill>
              <a:schemeClr val="bg1">
                <a:lumMod val="50000"/>
              </a:schemeClr>
            </a:solidFill>
            <a:miter lim="800000"/>
          </a:ln>
        </p:spPr>
      </p:pic>
      <p:pic>
        <p:nvPicPr>
          <p:cNvPr id="5" name="Picture 4" descr="A picture containing tree, outdoor, ground, sky&#10;&#10;AI-generated content may be incorrect.">
            <a:extLst>
              <a:ext uri="{FF2B5EF4-FFF2-40B4-BE49-F238E27FC236}">
                <a16:creationId xmlns:a16="http://schemas.microsoft.com/office/drawing/2014/main" id="{8A6EDD1A-0C4E-F49D-D1E9-251B7D7EFD97}"/>
              </a:ext>
            </a:extLst>
          </p:cNvPr>
          <p:cNvPicPr>
            <a:picLocks noChangeAspect="1"/>
          </p:cNvPicPr>
          <p:nvPr/>
        </p:nvPicPr>
        <p:blipFill>
          <a:blip r:embed="rId6">
            <a:extLst>
              <a:ext uri="{28A0092B-C50C-407E-A947-70E740481C1C}">
                <a14:useLocalDpi xmlns:a14="http://schemas.microsoft.com/office/drawing/2010/main" val="0"/>
              </a:ext>
            </a:extLst>
          </a:blip>
          <a:srcRect l="4264" r="20582" b="-1"/>
          <a:stretch>
            <a:fillRect/>
          </a:stretch>
        </p:blipFill>
        <p:spPr>
          <a:xfrm>
            <a:off x="3186028" y="2774242"/>
            <a:ext cx="2531802" cy="2526622"/>
          </a:xfrm>
          <a:prstGeom prst="rect">
            <a:avLst/>
          </a:prstGeom>
          <a:ln w="57150" cmpd="thinThick">
            <a:solidFill>
              <a:schemeClr val="bg1">
                <a:lumMod val="50000"/>
              </a:schemeClr>
            </a:solidFill>
            <a:miter lim="800000"/>
          </a:ln>
        </p:spPr>
      </p:pic>
      <p:sp>
        <p:nvSpPr>
          <p:cNvPr id="3" name="Content Placeholder 2">
            <a:extLst>
              <a:ext uri="{FF2B5EF4-FFF2-40B4-BE49-F238E27FC236}">
                <a16:creationId xmlns:a16="http://schemas.microsoft.com/office/drawing/2014/main" id="{4B27944F-0EF0-837F-BC2A-D30CFA99F51D}"/>
              </a:ext>
            </a:extLst>
          </p:cNvPr>
          <p:cNvSpPr>
            <a:spLocks noGrp="1"/>
          </p:cNvSpPr>
          <p:nvPr>
            <p:ph idx="1"/>
          </p:nvPr>
        </p:nvSpPr>
        <p:spPr>
          <a:xfrm>
            <a:off x="6175850" y="2063397"/>
            <a:ext cx="4903905" cy="3237468"/>
          </a:xfrm>
        </p:spPr>
        <p:txBody>
          <a:bodyPr>
            <a:normAutofit/>
          </a:bodyPr>
          <a:lstStyle/>
          <a:p>
            <a:r>
              <a:rPr lang="en-US" dirty="0"/>
              <a:t>Being out in the community assist with our efforts to not only help others, but to produce partnerships with the communities, elected officials, and the voters we need to make the local 121 strong. </a:t>
            </a:r>
          </a:p>
        </p:txBody>
      </p:sp>
    </p:spTree>
    <p:extLst>
      <p:ext uri="{BB962C8B-B14F-4D97-AF65-F5344CB8AC3E}">
        <p14:creationId xmlns:p14="http://schemas.microsoft.com/office/powerpoint/2010/main" val="341375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BCAD38B-5F61-4FEB-A1D1-5FC0D666D2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1" name="Rectangle 20">
            <a:extLst>
              <a:ext uri="{FF2B5EF4-FFF2-40B4-BE49-F238E27FC236}">
                <a16:creationId xmlns:a16="http://schemas.microsoft.com/office/drawing/2014/main" id="{C04E869F-EBC2-416E-8FB7-4F6A45F66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Empty office room">
            <a:extLst>
              <a:ext uri="{FF2B5EF4-FFF2-40B4-BE49-F238E27FC236}">
                <a16:creationId xmlns:a16="http://schemas.microsoft.com/office/drawing/2014/main" id="{C505AEC5-8E64-D58B-D769-105651FE5B74}"/>
              </a:ext>
            </a:extLst>
          </p:cNvPr>
          <p:cNvPicPr>
            <a:picLocks noChangeAspect="1"/>
          </p:cNvPicPr>
          <p:nvPr/>
        </p:nvPicPr>
        <p:blipFill>
          <a:blip r:embed="rId4">
            <a:alphaModFix amt="43000"/>
            <a:extLst>
              <a:ext uri="{28A0092B-C50C-407E-A947-70E740481C1C}">
                <a14:useLocalDpi xmlns:a14="http://schemas.microsoft.com/office/drawing/2010/main" val="0"/>
              </a:ext>
            </a:extLst>
          </a:blip>
          <a:srcRect t="1518" b="16664"/>
          <a:stretch>
            <a:fillRect/>
          </a:stretch>
        </p:blipFill>
        <p:spPr>
          <a:xfrm>
            <a:off x="20" y="10"/>
            <a:ext cx="11734780" cy="6408728"/>
          </a:xfrm>
          <a:prstGeom prst="rect">
            <a:avLst/>
          </a:prstGeom>
          <a:ln>
            <a:noFill/>
          </a:ln>
        </p:spPr>
      </p:pic>
      <p:sp>
        <p:nvSpPr>
          <p:cNvPr id="23" name="Freeform 9">
            <a:extLst>
              <a:ext uri="{FF2B5EF4-FFF2-40B4-BE49-F238E27FC236}">
                <a16:creationId xmlns:a16="http://schemas.microsoft.com/office/drawing/2014/main" id="{7D1C9B27-27B9-4E9E-82C8-6F9B7D12B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a:extLst>
              <a:ext uri="{FF2B5EF4-FFF2-40B4-BE49-F238E27FC236}">
                <a16:creationId xmlns:a16="http://schemas.microsoft.com/office/drawing/2014/main" id="{9DCFC2C2-646A-9F64-F2AD-376656CB19E9}"/>
              </a:ext>
            </a:extLst>
          </p:cNvPr>
          <p:cNvSpPr>
            <a:spLocks noGrp="1"/>
          </p:cNvSpPr>
          <p:nvPr>
            <p:ph type="title"/>
          </p:nvPr>
        </p:nvSpPr>
        <p:spPr>
          <a:xfrm>
            <a:off x="685801" y="685800"/>
            <a:ext cx="10396882" cy="1151965"/>
          </a:xfrm>
        </p:spPr>
        <p:txBody>
          <a:bodyPr>
            <a:normAutofit/>
          </a:bodyPr>
          <a:lstStyle/>
          <a:p>
            <a:r>
              <a:rPr lang="en-US"/>
              <a:t>Networking and conferences</a:t>
            </a:r>
          </a:p>
        </p:txBody>
      </p:sp>
      <p:sp>
        <p:nvSpPr>
          <p:cNvPr id="11" name="Content Placeholder 10">
            <a:extLst>
              <a:ext uri="{FF2B5EF4-FFF2-40B4-BE49-F238E27FC236}">
                <a16:creationId xmlns:a16="http://schemas.microsoft.com/office/drawing/2014/main" id="{6F4EB5EC-DA69-8627-7A4E-7C24208EE5C4}"/>
              </a:ext>
            </a:extLst>
          </p:cNvPr>
          <p:cNvSpPr>
            <a:spLocks noGrp="1"/>
          </p:cNvSpPr>
          <p:nvPr>
            <p:ph idx="1"/>
          </p:nvPr>
        </p:nvSpPr>
        <p:spPr>
          <a:xfrm>
            <a:off x="685800" y="2063396"/>
            <a:ext cx="10394707" cy="3311189"/>
          </a:xfrm>
        </p:spPr>
        <p:txBody>
          <a:bodyPr>
            <a:normAutofit/>
          </a:bodyPr>
          <a:lstStyle/>
          <a:p>
            <a:r>
              <a:rPr lang="en-US" dirty="0"/>
              <a:t>members of Local 121 attend numerous conferences throughout the year hosted by the </a:t>
            </a:r>
            <a:r>
              <a:rPr lang="en-US" dirty="0" err="1"/>
              <a:t>iaff</a:t>
            </a:r>
            <a:r>
              <a:rPr lang="en-US" dirty="0"/>
              <a:t> and state associations. Through education and networking, we gain knowledge and strength.</a:t>
            </a:r>
          </a:p>
        </p:txBody>
      </p:sp>
      <p:sp>
        <p:nvSpPr>
          <p:cNvPr id="25" name="Rectangle 24">
            <a:extLst>
              <a:ext uri="{FF2B5EF4-FFF2-40B4-BE49-F238E27FC236}">
                <a16:creationId xmlns:a16="http://schemas.microsoft.com/office/drawing/2014/main" id="{7E9AE32D-417D-4951-BD6D-383A7A5E6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5097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descr="A group of men in a room&#10;&#10;AI-generated content may be incorrect.">
            <a:extLst>
              <a:ext uri="{FF2B5EF4-FFF2-40B4-BE49-F238E27FC236}">
                <a16:creationId xmlns:a16="http://schemas.microsoft.com/office/drawing/2014/main" id="{0E9D6ADF-8E40-4B88-E0C9-4B1486B6999F}"/>
              </a:ext>
            </a:extLst>
          </p:cNvPr>
          <p:cNvPicPr>
            <a:picLocks noChangeAspect="1"/>
          </p:cNvPicPr>
          <p:nvPr/>
        </p:nvPicPr>
        <p:blipFill>
          <a:blip r:embed="rId4">
            <a:extLst>
              <a:ext uri="{28A0092B-C50C-407E-A947-70E740481C1C}">
                <a14:useLocalDpi xmlns:a14="http://schemas.microsoft.com/office/drawing/2010/main" val="0"/>
              </a:ext>
            </a:extLst>
          </a:blip>
          <a:srcRect t="8351" r="1" b="1"/>
          <a:stretch>
            <a:fillRect/>
          </a:stretch>
        </p:blipFill>
        <p:spPr>
          <a:xfrm rot="21600000">
            <a:off x="1" y="-1"/>
            <a:ext cx="5791144" cy="3980623"/>
          </a:xfrm>
          <a:prstGeom prst="rect">
            <a:avLst/>
          </a:prstGeom>
          <a:ln>
            <a:noFill/>
          </a:ln>
        </p:spPr>
      </p:pic>
      <p:pic>
        <p:nvPicPr>
          <p:cNvPr id="8" name="Picture 7" descr="A pool table with balls on it&#10;&#10;AI-generated content may be incorrect.">
            <a:extLst>
              <a:ext uri="{FF2B5EF4-FFF2-40B4-BE49-F238E27FC236}">
                <a16:creationId xmlns:a16="http://schemas.microsoft.com/office/drawing/2014/main" id="{91CFC077-6DFE-A6C2-275F-934FDF89199C}"/>
              </a:ext>
            </a:extLst>
          </p:cNvPr>
          <p:cNvPicPr>
            <a:picLocks noChangeAspect="1"/>
          </p:cNvPicPr>
          <p:nvPr/>
        </p:nvPicPr>
        <p:blipFill>
          <a:blip r:embed="rId5">
            <a:extLst>
              <a:ext uri="{28A0092B-C50C-407E-A947-70E740481C1C}">
                <a14:useLocalDpi xmlns:a14="http://schemas.microsoft.com/office/drawing/2010/main" val="0"/>
              </a:ext>
            </a:extLst>
          </a:blip>
          <a:srcRect t="26750" r="2" b="18640"/>
          <a:stretch>
            <a:fillRect/>
          </a:stretch>
        </p:blipFill>
        <p:spPr>
          <a:xfrm rot="21600000">
            <a:off x="5914589" y="10"/>
            <a:ext cx="5794811" cy="3980612"/>
          </a:xfrm>
          <a:prstGeom prst="rect">
            <a:avLst/>
          </a:prstGeom>
          <a:ln>
            <a:noFill/>
          </a:ln>
        </p:spPr>
      </p:pic>
      <p:sp>
        <p:nvSpPr>
          <p:cNvPr id="26" name="Rectangle 25">
            <a:extLst>
              <a:ext uri="{FF2B5EF4-FFF2-40B4-BE49-F238E27FC236}">
                <a16:creationId xmlns:a16="http://schemas.microsoft.com/office/drawing/2014/main" id="{19075C07-CFB6-4B00-8D9D-38D8FB766C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5CA3146-A377-919A-1AD1-120B687D24F8}"/>
              </a:ext>
            </a:extLst>
          </p:cNvPr>
          <p:cNvSpPr>
            <a:spLocks noGrp="1"/>
          </p:cNvSpPr>
          <p:nvPr>
            <p:ph type="title"/>
          </p:nvPr>
        </p:nvSpPr>
        <p:spPr>
          <a:xfrm>
            <a:off x="685801" y="4267829"/>
            <a:ext cx="3373149" cy="1608035"/>
          </a:xfrm>
        </p:spPr>
        <p:txBody>
          <a:bodyPr>
            <a:normAutofit/>
          </a:bodyPr>
          <a:lstStyle/>
          <a:p>
            <a:r>
              <a:rPr lang="en-US" sz="4800" dirty="0">
                <a:solidFill>
                  <a:schemeClr val="bg1"/>
                </a:solidFill>
              </a:rPr>
              <a:t>Local 121 socials</a:t>
            </a:r>
          </a:p>
        </p:txBody>
      </p:sp>
      <p:sp>
        <p:nvSpPr>
          <p:cNvPr id="11" name="Content Placeholder 10">
            <a:extLst>
              <a:ext uri="{FF2B5EF4-FFF2-40B4-BE49-F238E27FC236}">
                <a16:creationId xmlns:a16="http://schemas.microsoft.com/office/drawing/2014/main" id="{06FBF226-E01D-9F79-7E37-4CCE230AFA48}"/>
              </a:ext>
            </a:extLst>
          </p:cNvPr>
          <p:cNvSpPr>
            <a:spLocks noGrp="1"/>
          </p:cNvSpPr>
          <p:nvPr>
            <p:ph idx="1"/>
          </p:nvPr>
        </p:nvSpPr>
        <p:spPr>
          <a:xfrm>
            <a:off x="4634682" y="4267829"/>
            <a:ext cx="6635805" cy="1608035"/>
          </a:xfrm>
        </p:spPr>
        <p:txBody>
          <a:bodyPr>
            <a:normAutofit/>
          </a:bodyPr>
          <a:lstStyle/>
          <a:p>
            <a:r>
              <a:rPr lang="en-US" dirty="0">
                <a:solidFill>
                  <a:schemeClr val="bg1"/>
                </a:solidFill>
              </a:rPr>
              <a:t>Family like atmosphere is what its all about. We are here for each other inside and outside the department. Local 121 host meetups and events to relax and bring camaraderie to our department.</a:t>
            </a:r>
          </a:p>
        </p:txBody>
      </p:sp>
    </p:spTree>
    <p:extLst>
      <p:ext uri="{BB962C8B-B14F-4D97-AF65-F5344CB8AC3E}">
        <p14:creationId xmlns:p14="http://schemas.microsoft.com/office/powerpoint/2010/main" val="151838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38E665F-010A-4CF3-9B64-5888D0D74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7D096D-BCD1-0F7C-077C-BE5A94FB2BBA}"/>
              </a:ext>
            </a:extLst>
          </p:cNvPr>
          <p:cNvSpPr>
            <a:spLocks noGrp="1"/>
          </p:cNvSpPr>
          <p:nvPr>
            <p:ph type="title"/>
          </p:nvPr>
        </p:nvSpPr>
        <p:spPr>
          <a:xfrm>
            <a:off x="685800" y="685800"/>
            <a:ext cx="10792837" cy="1151965"/>
          </a:xfrm>
        </p:spPr>
        <p:txBody>
          <a:bodyPr>
            <a:normAutofit/>
          </a:bodyPr>
          <a:lstStyle/>
          <a:p>
            <a:r>
              <a:rPr lang="en-US"/>
              <a:t>What our mission means</a:t>
            </a:r>
            <a:endParaRPr lang="en-US" dirty="0"/>
          </a:p>
        </p:txBody>
      </p:sp>
      <p:graphicFrame>
        <p:nvGraphicFramePr>
          <p:cNvPr id="22" name="Content Placeholder 2">
            <a:extLst>
              <a:ext uri="{FF2B5EF4-FFF2-40B4-BE49-F238E27FC236}">
                <a16:creationId xmlns:a16="http://schemas.microsoft.com/office/drawing/2014/main" id="{0D008BD4-0A32-7538-E92F-46BD4310DA6B}"/>
              </a:ext>
            </a:extLst>
          </p:cNvPr>
          <p:cNvGraphicFramePr>
            <a:graphicFrameLocks noGrp="1"/>
          </p:cNvGraphicFramePr>
          <p:nvPr>
            <p:ph idx="1"/>
            <p:extLst>
              <p:ext uri="{D42A27DB-BD31-4B8C-83A1-F6EECF244321}">
                <p14:modId xmlns:p14="http://schemas.microsoft.com/office/powerpoint/2010/main" val="1565692475"/>
              </p:ext>
            </p:extLst>
          </p:nvPr>
        </p:nvGraphicFramePr>
        <p:xfrm>
          <a:off x="685800" y="2063750"/>
          <a:ext cx="10793413" cy="390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735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8" name="Freeform: Shape 17">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2883DB3-25C6-9CAF-F4EF-EA8D447172C4}"/>
              </a:ext>
            </a:extLst>
          </p:cNvPr>
          <p:cNvSpPr>
            <a:spLocks noGrp="1"/>
          </p:cNvSpPr>
          <p:nvPr>
            <p:ph type="title"/>
          </p:nvPr>
        </p:nvSpPr>
        <p:spPr>
          <a:xfrm>
            <a:off x="1286933" y="1061660"/>
            <a:ext cx="9618133" cy="1043108"/>
          </a:xfrm>
        </p:spPr>
        <p:txBody>
          <a:bodyPr>
            <a:normAutofit/>
          </a:bodyPr>
          <a:lstStyle/>
          <a:p>
            <a:pPr algn="ctr"/>
            <a:r>
              <a:rPr lang="en-US" sz="4800"/>
              <a:t>Benefits of membership</a:t>
            </a:r>
          </a:p>
        </p:txBody>
      </p:sp>
      <p:sp>
        <p:nvSpPr>
          <p:cNvPr id="3" name="Content Placeholder 2">
            <a:extLst>
              <a:ext uri="{FF2B5EF4-FFF2-40B4-BE49-F238E27FC236}">
                <a16:creationId xmlns:a16="http://schemas.microsoft.com/office/drawing/2014/main" id="{00A572D2-D683-396C-F19A-B3670175EC77}"/>
              </a:ext>
            </a:extLst>
          </p:cNvPr>
          <p:cNvSpPr>
            <a:spLocks noGrp="1"/>
          </p:cNvSpPr>
          <p:nvPr>
            <p:ph idx="1"/>
          </p:nvPr>
        </p:nvSpPr>
        <p:spPr>
          <a:xfrm>
            <a:off x="1286933" y="2226681"/>
            <a:ext cx="9618133" cy="3586290"/>
          </a:xfrm>
        </p:spPr>
        <p:txBody>
          <a:bodyPr>
            <a:normAutofit fontScale="92500" lnSpcReduction="10000"/>
          </a:bodyPr>
          <a:lstStyle/>
          <a:p>
            <a:pPr>
              <a:lnSpc>
                <a:spcPct val="110000"/>
              </a:lnSpc>
            </a:pPr>
            <a:r>
              <a:rPr lang="en-US" sz="1400" dirty="0">
                <a:solidFill>
                  <a:schemeClr val="tx1">
                    <a:lumMod val="85000"/>
                    <a:lumOff val="15000"/>
                  </a:schemeClr>
                </a:solidFill>
              </a:rPr>
              <a:t>Education and training – the </a:t>
            </a:r>
            <a:r>
              <a:rPr lang="en-US" sz="1400" dirty="0" err="1">
                <a:solidFill>
                  <a:schemeClr val="tx1">
                    <a:lumMod val="85000"/>
                    <a:lumOff val="15000"/>
                  </a:schemeClr>
                </a:solidFill>
              </a:rPr>
              <a:t>iaff</a:t>
            </a:r>
            <a:r>
              <a:rPr lang="en-US" sz="1400" dirty="0">
                <a:solidFill>
                  <a:schemeClr val="tx1">
                    <a:lumMod val="85000"/>
                    <a:lumOff val="15000"/>
                  </a:schemeClr>
                </a:solidFill>
              </a:rPr>
              <a:t> offers in person and online education and training programs</a:t>
            </a:r>
          </a:p>
          <a:p>
            <a:pPr>
              <a:lnSpc>
                <a:spcPct val="110000"/>
              </a:lnSpc>
            </a:pPr>
            <a:r>
              <a:rPr lang="en-US" sz="1400" dirty="0">
                <a:solidFill>
                  <a:schemeClr val="tx1">
                    <a:lumMod val="85000"/>
                    <a:lumOff val="15000"/>
                  </a:schemeClr>
                </a:solidFill>
              </a:rPr>
              <a:t>Outside training opportunities</a:t>
            </a:r>
          </a:p>
          <a:p>
            <a:pPr>
              <a:lnSpc>
                <a:spcPct val="110000"/>
              </a:lnSpc>
            </a:pPr>
            <a:r>
              <a:rPr lang="en-US" sz="1400" dirty="0" err="1">
                <a:solidFill>
                  <a:schemeClr val="tx1">
                    <a:lumMod val="85000"/>
                    <a:lumOff val="15000"/>
                  </a:schemeClr>
                </a:solidFill>
              </a:rPr>
              <a:t>Iaff</a:t>
            </a:r>
            <a:r>
              <a:rPr lang="en-US" sz="1400" dirty="0">
                <a:solidFill>
                  <a:schemeClr val="tx1">
                    <a:lumMod val="85000"/>
                    <a:lumOff val="15000"/>
                  </a:schemeClr>
                </a:solidFill>
              </a:rPr>
              <a:t> financial core discounts and benefits</a:t>
            </a:r>
          </a:p>
          <a:p>
            <a:pPr>
              <a:lnSpc>
                <a:spcPct val="110000"/>
              </a:lnSpc>
            </a:pPr>
            <a:r>
              <a:rPr lang="en-US" sz="1400" dirty="0">
                <a:solidFill>
                  <a:schemeClr val="tx1">
                    <a:lumMod val="85000"/>
                    <a:lumOff val="15000"/>
                  </a:schemeClr>
                </a:solidFill>
              </a:rPr>
              <a:t>Local 121 Scholarship</a:t>
            </a:r>
          </a:p>
          <a:p>
            <a:pPr>
              <a:lnSpc>
                <a:spcPct val="110000"/>
              </a:lnSpc>
            </a:pPr>
            <a:r>
              <a:rPr lang="en-US" sz="1400" dirty="0">
                <a:solidFill>
                  <a:schemeClr val="tx1">
                    <a:lumMod val="85000"/>
                    <a:lumOff val="15000"/>
                  </a:schemeClr>
                </a:solidFill>
              </a:rPr>
              <a:t>Unionplus.org consumer discounts and benefits</a:t>
            </a:r>
          </a:p>
          <a:p>
            <a:pPr>
              <a:lnSpc>
                <a:spcPct val="110000"/>
              </a:lnSpc>
            </a:pPr>
            <a:r>
              <a:rPr lang="en-US" sz="1400" dirty="0">
                <a:solidFill>
                  <a:schemeClr val="tx1">
                    <a:lumMod val="85000"/>
                    <a:lumOff val="15000"/>
                  </a:schemeClr>
                </a:solidFill>
              </a:rPr>
              <a:t>Legal advice and representation – </a:t>
            </a:r>
            <a:r>
              <a:rPr lang="en-US" sz="1400" dirty="0" err="1">
                <a:solidFill>
                  <a:schemeClr val="tx1">
                    <a:lumMod val="85000"/>
                    <a:lumOff val="15000"/>
                  </a:schemeClr>
                </a:solidFill>
              </a:rPr>
              <a:t>fmla</a:t>
            </a:r>
            <a:r>
              <a:rPr lang="en-US" sz="1400" dirty="0">
                <a:solidFill>
                  <a:schemeClr val="tx1">
                    <a:lumMod val="85000"/>
                    <a:lumOff val="15000"/>
                  </a:schemeClr>
                </a:solidFill>
              </a:rPr>
              <a:t>, </a:t>
            </a:r>
            <a:r>
              <a:rPr lang="en-US" sz="1400" dirty="0" err="1">
                <a:solidFill>
                  <a:schemeClr val="tx1">
                    <a:lumMod val="85000"/>
                    <a:lumOff val="15000"/>
                  </a:schemeClr>
                </a:solidFill>
              </a:rPr>
              <a:t>flsa</a:t>
            </a:r>
            <a:r>
              <a:rPr lang="en-US" sz="1400" dirty="0">
                <a:solidFill>
                  <a:schemeClr val="tx1">
                    <a:lumMod val="85000"/>
                    <a:lumOff val="15000"/>
                  </a:schemeClr>
                </a:solidFill>
              </a:rPr>
              <a:t>, disciplinary action</a:t>
            </a:r>
          </a:p>
          <a:p>
            <a:pPr>
              <a:lnSpc>
                <a:spcPct val="110000"/>
              </a:lnSpc>
            </a:pPr>
            <a:r>
              <a:rPr lang="en-US" sz="1400" dirty="0">
                <a:solidFill>
                  <a:schemeClr val="tx1">
                    <a:lumMod val="85000"/>
                    <a:lumOff val="15000"/>
                  </a:schemeClr>
                </a:solidFill>
              </a:rPr>
              <a:t>W. H. “Howie” McClennan Scholarship</a:t>
            </a:r>
          </a:p>
          <a:p>
            <a:pPr>
              <a:lnSpc>
                <a:spcPct val="110000"/>
              </a:lnSpc>
            </a:pPr>
            <a:r>
              <a:rPr lang="en-US" sz="1400" dirty="0" err="1">
                <a:solidFill>
                  <a:schemeClr val="tx1">
                    <a:lumMod val="85000"/>
                    <a:lumOff val="15000"/>
                  </a:schemeClr>
                </a:solidFill>
              </a:rPr>
              <a:t>Iaff</a:t>
            </a:r>
            <a:r>
              <a:rPr lang="en-US" sz="1400" dirty="0">
                <a:solidFill>
                  <a:schemeClr val="tx1">
                    <a:lumMod val="85000"/>
                    <a:lumOff val="15000"/>
                  </a:schemeClr>
                </a:solidFill>
              </a:rPr>
              <a:t> center of excellence</a:t>
            </a:r>
          </a:p>
          <a:p>
            <a:pPr>
              <a:lnSpc>
                <a:spcPct val="110000"/>
              </a:lnSpc>
            </a:pPr>
            <a:r>
              <a:rPr lang="en-US" sz="1400" dirty="0" err="1">
                <a:solidFill>
                  <a:schemeClr val="tx1">
                    <a:lumMod val="85000"/>
                    <a:lumOff val="15000"/>
                  </a:schemeClr>
                </a:solidFill>
              </a:rPr>
              <a:t>Iaff</a:t>
            </a:r>
            <a:r>
              <a:rPr lang="en-US" sz="1400" dirty="0">
                <a:solidFill>
                  <a:schemeClr val="tx1">
                    <a:lumMod val="85000"/>
                    <a:lumOff val="15000"/>
                  </a:schemeClr>
                </a:solidFill>
              </a:rPr>
              <a:t> foundation – disaster relief</a:t>
            </a:r>
          </a:p>
          <a:p>
            <a:pPr>
              <a:lnSpc>
                <a:spcPct val="110000"/>
              </a:lnSpc>
            </a:pPr>
            <a:r>
              <a:rPr lang="en-US" sz="1400" dirty="0">
                <a:solidFill>
                  <a:schemeClr val="tx1">
                    <a:lumMod val="85000"/>
                    <a:lumOff val="15000"/>
                  </a:schemeClr>
                </a:solidFill>
              </a:rPr>
              <a:t>Emergency Funding</a:t>
            </a:r>
          </a:p>
          <a:p>
            <a:pPr>
              <a:lnSpc>
                <a:spcPct val="110000"/>
              </a:lnSpc>
            </a:pPr>
            <a:r>
              <a:rPr lang="en-US" sz="1400" dirty="0">
                <a:solidFill>
                  <a:schemeClr val="tx1">
                    <a:lumMod val="85000"/>
                    <a:lumOff val="15000"/>
                  </a:schemeClr>
                </a:solidFill>
              </a:rPr>
              <a:t>Of course, the merch!!!</a:t>
            </a:r>
          </a:p>
        </p:txBody>
      </p:sp>
      <p:pic>
        <p:nvPicPr>
          <p:cNvPr id="5" name="Picture 4" descr="A picture containing text, accessory, bag&#10;&#10;AI-generated content may be incorrect.">
            <a:extLst>
              <a:ext uri="{FF2B5EF4-FFF2-40B4-BE49-F238E27FC236}">
                <a16:creationId xmlns:a16="http://schemas.microsoft.com/office/drawing/2014/main" id="{85AF75C1-50DF-0D31-D2A0-EBB3D754A5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4500" y="2851452"/>
            <a:ext cx="3162300" cy="3162300"/>
          </a:xfrm>
          <a:prstGeom prst="rect">
            <a:avLst/>
          </a:prstGeom>
        </p:spPr>
      </p:pic>
    </p:spTree>
    <p:extLst>
      <p:ext uri="{BB962C8B-B14F-4D97-AF65-F5344CB8AC3E}">
        <p14:creationId xmlns:p14="http://schemas.microsoft.com/office/powerpoint/2010/main" val="283617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circle(in)">
                                      <p:cBhvr>
                                        <p:cTn id="47" dur="10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wheel(1)">
                                      <p:cBhvr>
                                        <p:cTn id="52" dur="10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randombar(horizontal)">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 calcmode="lin" valueType="num">
                                      <p:cBhvr>
                                        <p:cTn id="62"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63"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64"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65" dur="1000"/>
                                        <p:tgtEl>
                                          <p:spTgt spid="3">
                                            <p:txEl>
                                              <p:pRg st="10" end="10"/>
                                            </p:txEl>
                                          </p:spTgt>
                                        </p:tgtEl>
                                      </p:cBhvr>
                                    </p:animEffect>
                                  </p:childTnLst>
                                </p:cTn>
                              </p:par>
                              <p:par>
                                <p:cTn id="66" presetID="26" presetClass="entr" presetSubtype="0" fill="hold"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down)">
                                      <p:cBhvr>
                                        <p:cTn id="68" dur="580">
                                          <p:stCondLst>
                                            <p:cond delay="0"/>
                                          </p:stCondLst>
                                        </p:cTn>
                                        <p:tgtEl>
                                          <p:spTgt spid="5"/>
                                        </p:tgtEl>
                                      </p:cBhvr>
                                    </p:animEffect>
                                    <p:anim calcmode="lin" valueType="num">
                                      <p:cBhvr>
                                        <p:cTn id="6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74" dur="26">
                                          <p:stCondLst>
                                            <p:cond delay="650"/>
                                          </p:stCondLst>
                                        </p:cTn>
                                        <p:tgtEl>
                                          <p:spTgt spid="5"/>
                                        </p:tgtEl>
                                      </p:cBhvr>
                                      <p:to x="100000" y="60000"/>
                                    </p:animScale>
                                    <p:animScale>
                                      <p:cBhvr>
                                        <p:cTn id="75" dur="166" decel="50000">
                                          <p:stCondLst>
                                            <p:cond delay="676"/>
                                          </p:stCondLst>
                                        </p:cTn>
                                        <p:tgtEl>
                                          <p:spTgt spid="5"/>
                                        </p:tgtEl>
                                      </p:cBhvr>
                                      <p:to x="100000" y="100000"/>
                                    </p:animScale>
                                    <p:animScale>
                                      <p:cBhvr>
                                        <p:cTn id="76" dur="26">
                                          <p:stCondLst>
                                            <p:cond delay="1312"/>
                                          </p:stCondLst>
                                        </p:cTn>
                                        <p:tgtEl>
                                          <p:spTgt spid="5"/>
                                        </p:tgtEl>
                                      </p:cBhvr>
                                      <p:to x="100000" y="80000"/>
                                    </p:animScale>
                                    <p:animScale>
                                      <p:cBhvr>
                                        <p:cTn id="77" dur="166" decel="50000">
                                          <p:stCondLst>
                                            <p:cond delay="1338"/>
                                          </p:stCondLst>
                                        </p:cTn>
                                        <p:tgtEl>
                                          <p:spTgt spid="5"/>
                                        </p:tgtEl>
                                      </p:cBhvr>
                                      <p:to x="100000" y="100000"/>
                                    </p:animScale>
                                    <p:animScale>
                                      <p:cBhvr>
                                        <p:cTn id="78" dur="26">
                                          <p:stCondLst>
                                            <p:cond delay="1642"/>
                                          </p:stCondLst>
                                        </p:cTn>
                                        <p:tgtEl>
                                          <p:spTgt spid="5"/>
                                        </p:tgtEl>
                                      </p:cBhvr>
                                      <p:to x="100000" y="90000"/>
                                    </p:animScale>
                                    <p:animScale>
                                      <p:cBhvr>
                                        <p:cTn id="79" dur="166" decel="50000">
                                          <p:stCondLst>
                                            <p:cond delay="1668"/>
                                          </p:stCondLst>
                                        </p:cTn>
                                        <p:tgtEl>
                                          <p:spTgt spid="5"/>
                                        </p:tgtEl>
                                      </p:cBhvr>
                                      <p:to x="100000" y="100000"/>
                                    </p:animScale>
                                    <p:animScale>
                                      <p:cBhvr>
                                        <p:cTn id="80" dur="26">
                                          <p:stCondLst>
                                            <p:cond delay="1808"/>
                                          </p:stCondLst>
                                        </p:cTn>
                                        <p:tgtEl>
                                          <p:spTgt spid="5"/>
                                        </p:tgtEl>
                                      </p:cBhvr>
                                      <p:to x="100000" y="95000"/>
                                    </p:animScale>
                                    <p:animScale>
                                      <p:cBhvr>
                                        <p:cTn id="8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8E665F-010A-4CF3-9B64-5888D0D74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747569-C2E5-200D-4CED-A7B86DCA141B}"/>
              </a:ext>
            </a:extLst>
          </p:cNvPr>
          <p:cNvSpPr>
            <a:spLocks noGrp="1"/>
          </p:cNvSpPr>
          <p:nvPr>
            <p:ph type="title"/>
          </p:nvPr>
        </p:nvSpPr>
        <p:spPr>
          <a:xfrm>
            <a:off x="685800" y="685800"/>
            <a:ext cx="10792837" cy="1151965"/>
          </a:xfrm>
        </p:spPr>
        <p:txBody>
          <a:bodyPr>
            <a:normAutofit/>
          </a:bodyPr>
          <a:lstStyle/>
          <a:p>
            <a:r>
              <a:rPr lang="en-US" dirty="0"/>
              <a:t>Breakdown of dues</a:t>
            </a:r>
          </a:p>
        </p:txBody>
      </p:sp>
      <p:sp>
        <p:nvSpPr>
          <p:cNvPr id="3" name="Content Placeholder 2">
            <a:extLst>
              <a:ext uri="{FF2B5EF4-FFF2-40B4-BE49-F238E27FC236}">
                <a16:creationId xmlns:a16="http://schemas.microsoft.com/office/drawing/2014/main" id="{FD90AF15-C1F4-ADA6-F5CC-C79DA28A17EB}"/>
              </a:ext>
            </a:extLst>
          </p:cNvPr>
          <p:cNvSpPr>
            <a:spLocks noGrp="1"/>
          </p:cNvSpPr>
          <p:nvPr>
            <p:ph idx="1"/>
          </p:nvPr>
        </p:nvSpPr>
        <p:spPr>
          <a:xfrm>
            <a:off x="685800" y="2196122"/>
            <a:ext cx="10394707" cy="3821723"/>
          </a:xfrm>
        </p:spPr>
        <p:txBody>
          <a:bodyPr>
            <a:normAutofit/>
          </a:bodyPr>
          <a:lstStyle/>
          <a:p>
            <a:r>
              <a:rPr lang="en-US" dirty="0">
                <a:latin typeface="Amasis MT Pro Black" panose="020F0502020204030204" pitchFamily="18" charset="0"/>
              </a:rPr>
              <a:t>$30 Monthly or $15 per pay period ( equates to $7.50 per week )</a:t>
            </a:r>
          </a:p>
          <a:p>
            <a:r>
              <a:rPr lang="en-US" dirty="0">
                <a:latin typeface="Amasis MT Pro Black" panose="020F0502020204030204" pitchFamily="18" charset="0"/>
              </a:rPr>
              <a:t>$17 to the IAFF ( </a:t>
            </a:r>
            <a:r>
              <a:rPr lang="en-US" dirty="0" err="1">
                <a:latin typeface="Amasis MT Pro Black" panose="020F0502020204030204" pitchFamily="18" charset="0"/>
              </a:rPr>
              <a:t>Iaff</a:t>
            </a:r>
            <a:r>
              <a:rPr lang="en-US" dirty="0">
                <a:latin typeface="Amasis MT Pro Black" panose="020F0502020204030204" pitchFamily="18" charset="0"/>
              </a:rPr>
              <a:t> sets per cap at 1% of average salary )</a:t>
            </a:r>
          </a:p>
          <a:p>
            <a:r>
              <a:rPr lang="en-US" dirty="0">
                <a:latin typeface="Amasis MT Pro Black" panose="020F0502020204030204" pitchFamily="18" charset="0"/>
              </a:rPr>
              <a:t>$13 to Local 121</a:t>
            </a:r>
          </a:p>
          <a:p>
            <a:endParaRPr lang="en-US" dirty="0"/>
          </a:p>
        </p:txBody>
      </p:sp>
    </p:spTree>
    <p:extLst>
      <p:ext uri="{BB962C8B-B14F-4D97-AF65-F5344CB8AC3E}">
        <p14:creationId xmlns:p14="http://schemas.microsoft.com/office/powerpoint/2010/main" val="21222607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1" dur="500"/>
                                        <p:tgtEl>
                                          <p:spTgt spid="3">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4DAAB9-1F6E-44A6-8EBD-11AA857B2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DA2EAA-95C1-C3E5-16DF-EF563F63F522}"/>
              </a:ext>
            </a:extLst>
          </p:cNvPr>
          <p:cNvSpPr>
            <a:spLocks noGrp="1"/>
          </p:cNvSpPr>
          <p:nvPr>
            <p:ph type="title"/>
          </p:nvPr>
        </p:nvSpPr>
        <p:spPr>
          <a:xfrm>
            <a:off x="685800" y="685800"/>
            <a:ext cx="10792837" cy="1151965"/>
          </a:xfrm>
        </p:spPr>
        <p:txBody>
          <a:bodyPr>
            <a:normAutofit/>
          </a:bodyPr>
          <a:lstStyle/>
          <a:p>
            <a:pPr algn="ctr"/>
            <a:r>
              <a:rPr lang="en-US" dirty="0"/>
              <a:t>WELCOME!!!</a:t>
            </a:r>
          </a:p>
        </p:txBody>
      </p:sp>
      <p:graphicFrame>
        <p:nvGraphicFramePr>
          <p:cNvPr id="7" name="Content Placeholder 2">
            <a:extLst>
              <a:ext uri="{FF2B5EF4-FFF2-40B4-BE49-F238E27FC236}">
                <a16:creationId xmlns:a16="http://schemas.microsoft.com/office/drawing/2014/main" id="{2730202B-CCB9-95D9-4C40-D980214EEECE}"/>
              </a:ext>
            </a:extLst>
          </p:cNvPr>
          <p:cNvGraphicFramePr>
            <a:graphicFrameLocks noGrp="1"/>
          </p:cNvGraphicFramePr>
          <p:nvPr>
            <p:ph idx="1"/>
            <p:extLst>
              <p:ext uri="{D42A27DB-BD31-4B8C-83A1-F6EECF244321}">
                <p14:modId xmlns:p14="http://schemas.microsoft.com/office/powerpoint/2010/main" val="1118816739"/>
              </p:ext>
            </p:extLst>
          </p:nvPr>
        </p:nvGraphicFramePr>
        <p:xfrm>
          <a:off x="685800" y="2063750"/>
          <a:ext cx="10793413" cy="390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4832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3A0DD7-7224-F981-F85E-985114754BE6}"/>
              </a:ext>
            </a:extLst>
          </p:cNvPr>
          <p:cNvSpPr>
            <a:spLocks noGrp="1"/>
          </p:cNvSpPr>
          <p:nvPr>
            <p:ph idx="1"/>
          </p:nvPr>
        </p:nvSpPr>
        <p:spPr>
          <a:xfrm>
            <a:off x="685800" y="338328"/>
            <a:ext cx="10396883" cy="5036257"/>
          </a:xfrm>
        </p:spPr>
        <p:txBody>
          <a:bodyPr>
            <a:normAutofit fontScale="92500" lnSpcReduction="20000"/>
          </a:bodyPr>
          <a:lstStyle/>
          <a:p>
            <a:pPr marL="0" indent="0" algn="ctr">
              <a:buNone/>
            </a:pPr>
            <a:r>
              <a:rPr lang="en-US" sz="2200" dirty="0"/>
              <a:t>Committee Members:</a:t>
            </a:r>
          </a:p>
          <a:p>
            <a:r>
              <a:rPr lang="en-US" dirty="0"/>
              <a:t>1A - Sgt. Brandon Pate</a:t>
            </a:r>
          </a:p>
          <a:p>
            <a:r>
              <a:rPr lang="en-US" dirty="0"/>
              <a:t>1B - Sgt. Josh Watts</a:t>
            </a:r>
          </a:p>
          <a:p>
            <a:r>
              <a:rPr lang="en-US" dirty="0"/>
              <a:t>1C - Lt. Brandon Teague</a:t>
            </a:r>
          </a:p>
          <a:p>
            <a:r>
              <a:rPr lang="en-US" dirty="0"/>
              <a:t>2A - Pvt. John Gallagher</a:t>
            </a:r>
          </a:p>
          <a:p>
            <a:r>
              <a:rPr lang="en-US" dirty="0"/>
              <a:t>2B - Lt. Ryan Ramsdell</a:t>
            </a:r>
          </a:p>
          <a:p>
            <a:r>
              <a:rPr lang="en-US" dirty="0"/>
              <a:t>2C - Sgt. Ron Pryor</a:t>
            </a:r>
          </a:p>
          <a:p>
            <a:r>
              <a:rPr lang="en-US" dirty="0"/>
              <a:t>3A - Sgt. Taiwan Bell</a:t>
            </a:r>
          </a:p>
          <a:p>
            <a:r>
              <a:rPr lang="en-US" dirty="0"/>
              <a:t>3B - Sgt. Joseph Hall</a:t>
            </a:r>
          </a:p>
          <a:p>
            <a:r>
              <a:rPr lang="en-US" dirty="0"/>
              <a:t>3C - </a:t>
            </a:r>
            <a:r>
              <a:rPr lang="en-US" dirty="0">
                <a:solidFill>
                  <a:srgbClr val="FF0000"/>
                </a:solidFill>
              </a:rPr>
              <a:t>Currently Vacant</a:t>
            </a:r>
          </a:p>
          <a:p>
            <a:r>
              <a:rPr lang="en-US" dirty="0"/>
              <a:t>Training - Sgt. Daniel Hall</a:t>
            </a:r>
          </a:p>
          <a:p>
            <a:r>
              <a:rPr lang="en-US" dirty="0"/>
              <a:t>Prevention/Administration - Pvt. Tammie Cravey</a:t>
            </a:r>
          </a:p>
        </p:txBody>
      </p:sp>
    </p:spTree>
    <p:extLst>
      <p:ext uri="{BB962C8B-B14F-4D97-AF65-F5344CB8AC3E}">
        <p14:creationId xmlns:p14="http://schemas.microsoft.com/office/powerpoint/2010/main" val="12642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000"/>
                                        <p:tgtEl>
                                          <p:spTgt spid="3">
                                            <p:txEl>
                                              <p:pRg st="0" end="0"/>
                                            </p:txEl>
                                          </p:spTgt>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1000"/>
                                        <p:tgtEl>
                                          <p:spTgt spid="3">
                                            <p:txEl>
                                              <p:pRg st="1" end="1"/>
                                            </p:txEl>
                                          </p:spTgt>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1000"/>
                                        <p:tgtEl>
                                          <p:spTgt spid="3">
                                            <p:txEl>
                                              <p:pRg st="2" end="2"/>
                                            </p:txEl>
                                          </p:spTgt>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1000"/>
                                        <p:tgtEl>
                                          <p:spTgt spid="3">
                                            <p:txEl>
                                              <p:pRg st="3" end="3"/>
                                            </p:txEl>
                                          </p:spTgt>
                                        </p:tgtEl>
                                      </p:cBhvr>
                                    </p:animEffect>
                                  </p:childTnLst>
                                </p:cTn>
                              </p:par>
                            </p:childTnLst>
                          </p:cTn>
                        </p:par>
                        <p:par>
                          <p:cTn id="20" fill="hold">
                            <p:stCondLst>
                              <p:cond delay="4000"/>
                            </p:stCondLst>
                            <p:childTnLst>
                              <p:par>
                                <p:cTn id="21" presetID="16" presetClass="entr" presetSubtype="21"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1000"/>
                                        <p:tgtEl>
                                          <p:spTgt spid="3">
                                            <p:txEl>
                                              <p:pRg st="4" end="4"/>
                                            </p:txEl>
                                          </p:spTgt>
                                        </p:tgtEl>
                                      </p:cBhvr>
                                    </p:animEffect>
                                  </p:childTnLst>
                                </p:cTn>
                              </p:par>
                            </p:childTnLst>
                          </p:cTn>
                        </p:par>
                        <p:par>
                          <p:cTn id="24" fill="hold">
                            <p:stCondLst>
                              <p:cond delay="5000"/>
                            </p:stCondLst>
                            <p:childTnLst>
                              <p:par>
                                <p:cTn id="25" presetID="16" presetClass="entr" presetSubtype="21"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1000"/>
                                        <p:tgtEl>
                                          <p:spTgt spid="3">
                                            <p:txEl>
                                              <p:pRg st="5" end="5"/>
                                            </p:txEl>
                                          </p:spTgt>
                                        </p:tgtEl>
                                      </p:cBhvr>
                                    </p:animEffect>
                                  </p:childTnLst>
                                </p:cTn>
                              </p:par>
                            </p:childTnLst>
                          </p:cTn>
                        </p:par>
                        <p:par>
                          <p:cTn id="28" fill="hold">
                            <p:stCondLst>
                              <p:cond delay="6000"/>
                            </p:stCondLst>
                            <p:childTnLst>
                              <p:par>
                                <p:cTn id="29" presetID="16" presetClass="entr" presetSubtype="21"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arn(inVertical)">
                                      <p:cBhvr>
                                        <p:cTn id="31" dur="1000"/>
                                        <p:tgtEl>
                                          <p:spTgt spid="3">
                                            <p:txEl>
                                              <p:pRg st="6" end="6"/>
                                            </p:txEl>
                                          </p:spTgt>
                                        </p:tgtEl>
                                      </p:cBhvr>
                                    </p:animEffect>
                                  </p:childTnLst>
                                </p:cTn>
                              </p:par>
                            </p:childTnLst>
                          </p:cTn>
                        </p:par>
                        <p:par>
                          <p:cTn id="32" fill="hold">
                            <p:stCondLst>
                              <p:cond delay="7000"/>
                            </p:stCondLst>
                            <p:childTnLst>
                              <p:par>
                                <p:cTn id="33" presetID="16" presetClass="entr" presetSubtype="21"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barn(inVertical)">
                                      <p:cBhvr>
                                        <p:cTn id="35" dur="1000"/>
                                        <p:tgtEl>
                                          <p:spTgt spid="3">
                                            <p:txEl>
                                              <p:pRg st="7" end="7"/>
                                            </p:txEl>
                                          </p:spTgt>
                                        </p:tgtEl>
                                      </p:cBhvr>
                                    </p:animEffect>
                                  </p:childTnLst>
                                </p:cTn>
                              </p:par>
                            </p:childTnLst>
                          </p:cTn>
                        </p:par>
                        <p:par>
                          <p:cTn id="36" fill="hold">
                            <p:stCondLst>
                              <p:cond delay="8000"/>
                            </p:stCondLst>
                            <p:childTnLst>
                              <p:par>
                                <p:cTn id="37" presetID="16" presetClass="entr" presetSubtype="21"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barn(inVertical)">
                                      <p:cBhvr>
                                        <p:cTn id="39" dur="1000"/>
                                        <p:tgtEl>
                                          <p:spTgt spid="3">
                                            <p:txEl>
                                              <p:pRg st="8" end="8"/>
                                            </p:txEl>
                                          </p:spTgt>
                                        </p:tgtEl>
                                      </p:cBhvr>
                                    </p:animEffect>
                                  </p:childTnLst>
                                </p:cTn>
                              </p:par>
                            </p:childTnLst>
                          </p:cTn>
                        </p:par>
                        <p:par>
                          <p:cTn id="40" fill="hold">
                            <p:stCondLst>
                              <p:cond delay="9000"/>
                            </p:stCondLst>
                            <p:childTnLst>
                              <p:par>
                                <p:cTn id="41" presetID="16" presetClass="entr" presetSubtype="21" fill="hold"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barn(inVertical)">
                                      <p:cBhvr>
                                        <p:cTn id="43" dur="1000"/>
                                        <p:tgtEl>
                                          <p:spTgt spid="3">
                                            <p:txEl>
                                              <p:pRg st="9" end="9"/>
                                            </p:txEl>
                                          </p:spTgt>
                                        </p:tgtEl>
                                      </p:cBhvr>
                                    </p:animEffect>
                                  </p:childTnLst>
                                </p:cTn>
                              </p:par>
                            </p:childTnLst>
                          </p:cTn>
                        </p:par>
                        <p:par>
                          <p:cTn id="44" fill="hold">
                            <p:stCondLst>
                              <p:cond delay="10000"/>
                            </p:stCondLst>
                            <p:childTnLst>
                              <p:par>
                                <p:cTn id="45" presetID="16" presetClass="entr" presetSubtype="21" fill="hold"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barn(inVertical)">
                                      <p:cBhvr>
                                        <p:cTn id="47" dur="1000"/>
                                        <p:tgtEl>
                                          <p:spTgt spid="3">
                                            <p:txEl>
                                              <p:pRg st="10" end="10"/>
                                            </p:txEl>
                                          </p:spTgt>
                                        </p:tgtEl>
                                      </p:cBhvr>
                                    </p:animEffect>
                                  </p:childTnLst>
                                </p:cTn>
                              </p:par>
                            </p:childTnLst>
                          </p:cTn>
                        </p:par>
                        <p:par>
                          <p:cTn id="48" fill="hold">
                            <p:stCondLst>
                              <p:cond delay="11000"/>
                            </p:stCondLst>
                            <p:childTnLst>
                              <p:par>
                                <p:cTn id="49" presetID="16" presetClass="entr" presetSubtype="21" fill="hold" nodeType="after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barn(inVertical)">
                                      <p:cBhvr>
                                        <p:cTn id="51"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38E665F-010A-4CF3-9B64-5888D0D74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E618FA-6AC5-DBF7-D318-B9BC0DE64C0A}"/>
              </a:ext>
            </a:extLst>
          </p:cNvPr>
          <p:cNvSpPr>
            <a:spLocks noGrp="1"/>
          </p:cNvSpPr>
          <p:nvPr>
            <p:ph type="title"/>
          </p:nvPr>
        </p:nvSpPr>
        <p:spPr>
          <a:xfrm>
            <a:off x="685800" y="685800"/>
            <a:ext cx="10792837" cy="1151965"/>
          </a:xfrm>
        </p:spPr>
        <p:txBody>
          <a:bodyPr>
            <a:normAutofit/>
          </a:bodyPr>
          <a:lstStyle/>
          <a:p>
            <a:r>
              <a:rPr lang="en-US" dirty="0"/>
              <a:t>Current Membership</a:t>
            </a:r>
          </a:p>
        </p:txBody>
      </p:sp>
      <p:graphicFrame>
        <p:nvGraphicFramePr>
          <p:cNvPr id="5" name="Content Placeholder 2">
            <a:extLst>
              <a:ext uri="{FF2B5EF4-FFF2-40B4-BE49-F238E27FC236}">
                <a16:creationId xmlns:a16="http://schemas.microsoft.com/office/drawing/2014/main" id="{ADB5DC83-0CEE-148D-870E-4067D6174AF3}"/>
              </a:ext>
            </a:extLst>
          </p:cNvPr>
          <p:cNvGraphicFramePr>
            <a:graphicFrameLocks noGrp="1"/>
          </p:cNvGraphicFramePr>
          <p:nvPr>
            <p:ph idx="1"/>
            <p:extLst>
              <p:ext uri="{D42A27DB-BD31-4B8C-83A1-F6EECF244321}">
                <p14:modId xmlns:p14="http://schemas.microsoft.com/office/powerpoint/2010/main" val="1252797017"/>
              </p:ext>
            </p:extLst>
          </p:nvPr>
        </p:nvGraphicFramePr>
        <p:xfrm>
          <a:off x="685800" y="2081167"/>
          <a:ext cx="10793413" cy="390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377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4"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52"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54" name="Rectangle 53">
            <a:extLst>
              <a:ext uri="{FF2B5EF4-FFF2-40B4-BE49-F238E27FC236}">
                <a16:creationId xmlns:a16="http://schemas.microsoft.com/office/drawing/2014/main" id="{6F776733-A05B-4A45-903C-A77D9DEB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wearing matching shirts&#10;&#10;AI-generated content may be incorrect.">
            <a:extLst>
              <a:ext uri="{FF2B5EF4-FFF2-40B4-BE49-F238E27FC236}">
                <a16:creationId xmlns:a16="http://schemas.microsoft.com/office/drawing/2014/main" id="{8C935A1F-5BD3-F1A8-54CA-FA40CEA29C3C}"/>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9305" b="15695"/>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3DDB7DC7-7B82-3CB5-9D44-1BD68A7DCDDB}"/>
              </a:ext>
            </a:extLst>
          </p:cNvPr>
          <p:cNvSpPr>
            <a:spLocks noGrp="1"/>
          </p:cNvSpPr>
          <p:nvPr>
            <p:ph type="title"/>
          </p:nvPr>
        </p:nvSpPr>
        <p:spPr>
          <a:xfrm>
            <a:off x="1443211" y="336552"/>
            <a:ext cx="9659398" cy="1872580"/>
          </a:xfrm>
        </p:spPr>
        <p:txBody>
          <a:bodyPr vert="horz" lIns="91440" tIns="45720" rIns="91440" bIns="45720" rtlCol="0" anchor="b">
            <a:normAutofit/>
          </a:bodyPr>
          <a:lstStyle/>
          <a:p>
            <a:r>
              <a:rPr lang="en-US" sz="5600" dirty="0">
                <a:solidFill>
                  <a:schemeClr val="tx1"/>
                </a:solidFill>
              </a:rPr>
              <a:t>90.9% of recruit class 2502 joined local 121 in 2025!</a:t>
            </a:r>
          </a:p>
        </p:txBody>
      </p:sp>
    </p:spTree>
    <p:extLst>
      <p:ext uri="{BB962C8B-B14F-4D97-AF65-F5344CB8AC3E}">
        <p14:creationId xmlns:p14="http://schemas.microsoft.com/office/powerpoint/2010/main" val="28319427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F6787-6055-C801-C378-CB21C9EFB3DF}"/>
              </a:ext>
            </a:extLst>
          </p:cNvPr>
          <p:cNvSpPr>
            <a:spLocks noGrp="1"/>
          </p:cNvSpPr>
          <p:nvPr>
            <p:ph type="title"/>
          </p:nvPr>
        </p:nvSpPr>
        <p:spPr/>
        <p:txBody>
          <a:bodyPr>
            <a:normAutofit fontScale="90000"/>
          </a:bodyPr>
          <a:lstStyle/>
          <a:p>
            <a:pPr algn="ctr"/>
            <a:r>
              <a:rPr lang="en-US" dirty="0"/>
              <a:t>When you join The Local 121 your apart of 3 organizations</a:t>
            </a:r>
          </a:p>
        </p:txBody>
      </p:sp>
      <p:graphicFrame>
        <p:nvGraphicFramePr>
          <p:cNvPr id="5" name="Content Placeholder 2">
            <a:extLst>
              <a:ext uri="{FF2B5EF4-FFF2-40B4-BE49-F238E27FC236}">
                <a16:creationId xmlns:a16="http://schemas.microsoft.com/office/drawing/2014/main" id="{CEA3E188-3332-D0EA-97C0-7D2BED37EC9E}"/>
              </a:ext>
            </a:extLst>
          </p:cNvPr>
          <p:cNvGraphicFramePr>
            <a:graphicFrameLocks noGrp="1"/>
          </p:cNvGraphicFramePr>
          <p:nvPr>
            <p:ph idx="1"/>
            <p:extLst>
              <p:ext uri="{D42A27DB-BD31-4B8C-83A1-F6EECF244321}">
                <p14:modId xmlns:p14="http://schemas.microsoft.com/office/powerpoint/2010/main" val="1074709805"/>
              </p:ext>
            </p:extLst>
          </p:nvPr>
        </p:nvGraphicFramePr>
        <p:xfrm>
          <a:off x="685800" y="2063396"/>
          <a:ext cx="10396883" cy="33111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746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0CE95613-867C-330B-810C-AA3CD8B5FB4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D833DAE-72C5-65F4-000B-930CD9E430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Rectangle 10">
            <a:extLst>
              <a:ext uri="{FF2B5EF4-FFF2-40B4-BE49-F238E27FC236}">
                <a16:creationId xmlns:a16="http://schemas.microsoft.com/office/drawing/2014/main" id="{C2F3C21D-C26A-EFB0-CFF5-40FFEC84C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9">
            <a:extLst>
              <a:ext uri="{FF2B5EF4-FFF2-40B4-BE49-F238E27FC236}">
                <a16:creationId xmlns:a16="http://schemas.microsoft.com/office/drawing/2014/main" id="{0482EB51-FA3E-1560-BC41-10220B21EA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5" name="Rectangle 14">
            <a:extLst>
              <a:ext uri="{FF2B5EF4-FFF2-40B4-BE49-F238E27FC236}">
                <a16:creationId xmlns:a16="http://schemas.microsoft.com/office/drawing/2014/main" id="{6590BA5C-9D87-7E13-9D25-DB9D4315A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6"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2B0D458-242B-3EA1-3B15-BC6B36240159}"/>
              </a:ext>
            </a:extLst>
          </p:cNvPr>
          <p:cNvSpPr>
            <a:spLocks noGrp="1"/>
          </p:cNvSpPr>
          <p:nvPr>
            <p:ph type="title"/>
          </p:nvPr>
        </p:nvSpPr>
        <p:spPr>
          <a:xfrm>
            <a:off x="636174" y="-974558"/>
            <a:ext cx="3598942" cy="4846967"/>
          </a:xfrm>
        </p:spPr>
        <p:txBody>
          <a:bodyPr>
            <a:normAutofit/>
          </a:bodyPr>
          <a:lstStyle/>
          <a:p>
            <a:r>
              <a:rPr lang="en-US" sz="4100" dirty="0">
                <a:solidFill>
                  <a:srgbClr val="FFFFFF"/>
                </a:solidFill>
              </a:rPr>
              <a:t>International association of firefighters</a:t>
            </a:r>
          </a:p>
        </p:txBody>
      </p:sp>
      <p:graphicFrame>
        <p:nvGraphicFramePr>
          <p:cNvPr id="5" name="Content Placeholder 2">
            <a:extLst>
              <a:ext uri="{FF2B5EF4-FFF2-40B4-BE49-F238E27FC236}">
                <a16:creationId xmlns:a16="http://schemas.microsoft.com/office/drawing/2014/main" id="{3116D07C-D0A6-578B-57D3-9226F8A6B0AD}"/>
              </a:ext>
            </a:extLst>
          </p:cNvPr>
          <p:cNvGraphicFramePr>
            <a:graphicFrameLocks noGrp="1"/>
          </p:cNvGraphicFramePr>
          <p:nvPr>
            <p:ph idx="1"/>
            <p:extLst>
              <p:ext uri="{D42A27DB-BD31-4B8C-83A1-F6EECF244321}">
                <p14:modId xmlns:p14="http://schemas.microsoft.com/office/powerpoint/2010/main" val="3564599534"/>
              </p:ext>
            </p:extLst>
          </p:nvPr>
        </p:nvGraphicFramePr>
        <p:xfrm>
          <a:off x="5294108" y="685800"/>
          <a:ext cx="5759656" cy="48469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Logo&#10;&#10;Description automatically generated">
            <a:extLst>
              <a:ext uri="{FF2B5EF4-FFF2-40B4-BE49-F238E27FC236}">
                <a16:creationId xmlns:a16="http://schemas.microsoft.com/office/drawing/2014/main" id="{137256B9-6061-FCB8-FD11-6E65E30211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491" y="1660358"/>
            <a:ext cx="4243681" cy="5304602"/>
          </a:xfrm>
          <a:prstGeom prst="rect">
            <a:avLst/>
          </a:prstGeom>
        </p:spPr>
      </p:pic>
    </p:spTree>
    <p:extLst>
      <p:ext uri="{BB962C8B-B14F-4D97-AF65-F5344CB8AC3E}">
        <p14:creationId xmlns:p14="http://schemas.microsoft.com/office/powerpoint/2010/main" val="1211779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1BCAD38B-5F61-4FEB-A1D1-5FC0D666D2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9" name="Rectangle 28">
            <a:extLst>
              <a:ext uri="{FF2B5EF4-FFF2-40B4-BE49-F238E27FC236}">
                <a16:creationId xmlns:a16="http://schemas.microsoft.com/office/drawing/2014/main" id="{C04E869F-EBC2-416E-8FB7-4F6A45F66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descr="Logo&#10;&#10;Description automatically generated">
            <a:extLst>
              <a:ext uri="{FF2B5EF4-FFF2-40B4-BE49-F238E27FC236}">
                <a16:creationId xmlns:a16="http://schemas.microsoft.com/office/drawing/2014/main" id="{2DCFE3EA-788E-D982-AAFA-3387ED9C1A5E}"/>
              </a:ext>
            </a:extLst>
          </p:cNvPr>
          <p:cNvPicPr>
            <a:picLocks noChangeAspect="1"/>
          </p:cNvPicPr>
          <p:nvPr/>
        </p:nvPicPr>
        <p:blipFill>
          <a:blip r:embed="rId4">
            <a:alphaModFix amt="43000"/>
            <a:extLst>
              <a:ext uri="{28A0092B-C50C-407E-A947-70E740481C1C}">
                <a14:useLocalDpi xmlns:a14="http://schemas.microsoft.com/office/drawing/2010/main" val="0"/>
              </a:ext>
            </a:extLst>
          </a:blip>
          <a:srcRect t="27539" r="-1" b="28771"/>
          <a:stretch/>
        </p:blipFill>
        <p:spPr>
          <a:xfrm>
            <a:off x="20" y="10"/>
            <a:ext cx="11734780" cy="6408728"/>
          </a:xfrm>
          <a:prstGeom prst="rect">
            <a:avLst/>
          </a:prstGeom>
          <a:ln>
            <a:noFill/>
          </a:ln>
        </p:spPr>
      </p:pic>
      <p:sp>
        <p:nvSpPr>
          <p:cNvPr id="30" name="Freeform 9">
            <a:extLst>
              <a:ext uri="{FF2B5EF4-FFF2-40B4-BE49-F238E27FC236}">
                <a16:creationId xmlns:a16="http://schemas.microsoft.com/office/drawing/2014/main" id="{7D1C9B27-27B9-4E9E-82C8-6F9B7D12B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a:extLst>
              <a:ext uri="{FF2B5EF4-FFF2-40B4-BE49-F238E27FC236}">
                <a16:creationId xmlns:a16="http://schemas.microsoft.com/office/drawing/2014/main" id="{4CCEB5B0-CFC7-4D20-686E-059685878C7D}"/>
              </a:ext>
            </a:extLst>
          </p:cNvPr>
          <p:cNvSpPr>
            <a:spLocks noGrp="1"/>
          </p:cNvSpPr>
          <p:nvPr>
            <p:ph type="title"/>
          </p:nvPr>
        </p:nvSpPr>
        <p:spPr>
          <a:xfrm>
            <a:off x="685801" y="685800"/>
            <a:ext cx="10396882" cy="1151965"/>
          </a:xfrm>
        </p:spPr>
        <p:txBody>
          <a:bodyPr>
            <a:normAutofit/>
          </a:bodyPr>
          <a:lstStyle/>
          <a:p>
            <a:r>
              <a:rPr lang="en-US"/>
              <a:t>Resources</a:t>
            </a:r>
          </a:p>
        </p:txBody>
      </p:sp>
      <p:sp>
        <p:nvSpPr>
          <p:cNvPr id="31" name="Rectangle 30">
            <a:extLst>
              <a:ext uri="{FF2B5EF4-FFF2-40B4-BE49-F238E27FC236}">
                <a16:creationId xmlns:a16="http://schemas.microsoft.com/office/drawing/2014/main" id="{7E9AE32D-417D-4951-BD6D-383A7A5E6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2101C262-580B-DED5-42FF-2AB6A8EDA94B}"/>
              </a:ext>
            </a:extLst>
          </p:cNvPr>
          <p:cNvGraphicFramePr>
            <a:graphicFrameLocks noGrp="1"/>
          </p:cNvGraphicFramePr>
          <p:nvPr>
            <p:ph idx="1"/>
            <p:extLst>
              <p:ext uri="{D42A27DB-BD31-4B8C-83A1-F6EECF244321}">
                <p14:modId xmlns:p14="http://schemas.microsoft.com/office/powerpoint/2010/main" val="2747915460"/>
              </p:ext>
            </p:extLst>
          </p:nvPr>
        </p:nvGraphicFramePr>
        <p:xfrm>
          <a:off x="685800" y="2063396"/>
          <a:ext cx="10394707" cy="33111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41757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0A1A2C80-9635-2458-5BDA-5E95373F6D97}"/>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F5A63FFF-30DB-131E-83BB-870358ECF6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9" name="Rectangle 28">
            <a:extLst>
              <a:ext uri="{FF2B5EF4-FFF2-40B4-BE49-F238E27FC236}">
                <a16:creationId xmlns:a16="http://schemas.microsoft.com/office/drawing/2014/main" id="{95E4B1C0-E384-AEE2-0538-BCC4F3307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descr="Logo&#10;&#10;Description automatically generated">
            <a:extLst>
              <a:ext uri="{FF2B5EF4-FFF2-40B4-BE49-F238E27FC236}">
                <a16:creationId xmlns:a16="http://schemas.microsoft.com/office/drawing/2014/main" id="{43DF3305-527C-62E4-4E24-370B89F9F137}"/>
              </a:ext>
            </a:extLst>
          </p:cNvPr>
          <p:cNvPicPr>
            <a:picLocks noChangeAspect="1"/>
          </p:cNvPicPr>
          <p:nvPr/>
        </p:nvPicPr>
        <p:blipFill>
          <a:blip r:embed="rId4">
            <a:alphaModFix amt="43000"/>
            <a:extLst>
              <a:ext uri="{28A0092B-C50C-407E-A947-70E740481C1C}">
                <a14:useLocalDpi xmlns:a14="http://schemas.microsoft.com/office/drawing/2010/main" val="0"/>
              </a:ext>
            </a:extLst>
          </a:blip>
          <a:srcRect t="27539" r="-1" b="28771"/>
          <a:stretch/>
        </p:blipFill>
        <p:spPr>
          <a:xfrm>
            <a:off x="20" y="10"/>
            <a:ext cx="11734780" cy="6408728"/>
          </a:xfrm>
          <a:prstGeom prst="rect">
            <a:avLst/>
          </a:prstGeom>
          <a:ln>
            <a:noFill/>
          </a:ln>
        </p:spPr>
      </p:pic>
      <p:sp>
        <p:nvSpPr>
          <p:cNvPr id="30" name="Freeform 9">
            <a:extLst>
              <a:ext uri="{FF2B5EF4-FFF2-40B4-BE49-F238E27FC236}">
                <a16:creationId xmlns:a16="http://schemas.microsoft.com/office/drawing/2014/main" id="{E614BE69-3B64-182D-39C9-65D1D0BD1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a:extLst>
              <a:ext uri="{FF2B5EF4-FFF2-40B4-BE49-F238E27FC236}">
                <a16:creationId xmlns:a16="http://schemas.microsoft.com/office/drawing/2014/main" id="{B0AE9957-D116-85FE-C66B-86F2DE6E1B62}"/>
              </a:ext>
            </a:extLst>
          </p:cNvPr>
          <p:cNvSpPr>
            <a:spLocks noGrp="1"/>
          </p:cNvSpPr>
          <p:nvPr>
            <p:ph type="title"/>
          </p:nvPr>
        </p:nvSpPr>
        <p:spPr>
          <a:xfrm>
            <a:off x="685801" y="685800"/>
            <a:ext cx="10396882" cy="1151965"/>
          </a:xfrm>
        </p:spPr>
        <p:txBody>
          <a:bodyPr>
            <a:normAutofit/>
          </a:bodyPr>
          <a:lstStyle/>
          <a:p>
            <a:r>
              <a:rPr lang="en-US"/>
              <a:t>Resources</a:t>
            </a:r>
          </a:p>
        </p:txBody>
      </p:sp>
      <p:sp>
        <p:nvSpPr>
          <p:cNvPr id="31" name="Rectangle 30">
            <a:extLst>
              <a:ext uri="{FF2B5EF4-FFF2-40B4-BE49-F238E27FC236}">
                <a16:creationId xmlns:a16="http://schemas.microsoft.com/office/drawing/2014/main" id="{0985CF62-709D-1FCB-96E8-DCA012781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24ABFC31-8DE2-3190-1A51-8911BCF01698}"/>
              </a:ext>
            </a:extLst>
          </p:cNvPr>
          <p:cNvGraphicFramePr>
            <a:graphicFrameLocks noGrp="1"/>
          </p:cNvGraphicFramePr>
          <p:nvPr>
            <p:ph idx="1"/>
            <p:extLst>
              <p:ext uri="{D42A27DB-BD31-4B8C-83A1-F6EECF244321}">
                <p14:modId xmlns:p14="http://schemas.microsoft.com/office/powerpoint/2010/main" val="2377640225"/>
              </p:ext>
            </p:extLst>
          </p:nvPr>
        </p:nvGraphicFramePr>
        <p:xfrm>
          <a:off x="685800" y="2063396"/>
          <a:ext cx="10394707" cy="33111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1098723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9B98C5026E5F4EA36A546E58CE492B" ma:contentTypeVersion="5" ma:contentTypeDescription="Create a new document." ma:contentTypeScope="" ma:versionID="33ad74f26b13433332c474d2bfce0fb0">
  <xsd:schema xmlns:xsd="http://www.w3.org/2001/XMLSchema" xmlns:xs="http://www.w3.org/2001/XMLSchema" xmlns:p="http://schemas.microsoft.com/office/2006/metadata/properties" xmlns:ns3="5afc93aa-a58b-4024-918f-cb69f4543449" targetNamespace="http://schemas.microsoft.com/office/2006/metadata/properties" ma:root="true" ma:fieldsID="2be68c8a1e5290c51b9c8caf20a51604" ns3:_="">
    <xsd:import namespace="5afc93aa-a58b-4024-918f-cb69f4543449"/>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DateTake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fc93aa-a58b-4024-918f-cb69f45434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SearchProperties" ma:index="1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E5FF4DE-093C-4497-BA2F-11B399E460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fc93aa-a58b-4024-918f-cb69f45434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3DE91E-AADB-4873-98BC-F4654EC2BA51}">
  <ds:schemaRefs>
    <ds:schemaRef ds:uri="http://schemas.microsoft.com/sharepoint/v3/contenttype/forms"/>
  </ds:schemaRefs>
</ds:datastoreItem>
</file>

<file path=customXml/itemProps3.xml><?xml version="1.0" encoding="utf-8"?>
<ds:datastoreItem xmlns:ds="http://schemas.openxmlformats.org/officeDocument/2006/customXml" ds:itemID="{F71D669D-D612-439B-AE5C-E64FA2BBEDCC}">
  <ds:schemaRefs>
    <ds:schemaRef ds:uri="http://schemas.microsoft.com/office/infopath/2007/PartnerControls"/>
    <ds:schemaRef ds:uri="http://schemas.microsoft.com/office/2006/documentManagement/types"/>
    <ds:schemaRef ds:uri="http://purl.org/dc/terms/"/>
    <ds:schemaRef ds:uri="http://schemas.microsoft.com/office/2006/metadata/properties"/>
    <ds:schemaRef ds:uri="http://purl.org/dc/elements/1.1/"/>
    <ds:schemaRef ds:uri="http://purl.org/dc/dcmitype/"/>
    <ds:schemaRef ds:uri="http://www.w3.org/XML/1998/namespace"/>
    <ds:schemaRef ds:uri="http://schemas.openxmlformats.org/package/2006/metadata/core-properties"/>
    <ds:schemaRef ds:uri="5afc93aa-a58b-4024-918f-cb69f4543449"/>
  </ds:schemaRefs>
</ds:datastoreItem>
</file>

<file path=docProps/app.xml><?xml version="1.0" encoding="utf-8"?>
<Properties xmlns="http://schemas.openxmlformats.org/officeDocument/2006/extended-properties" xmlns:vt="http://schemas.openxmlformats.org/officeDocument/2006/docPropsVTypes">
  <Template>Main Event</Template>
  <TotalTime>97968</TotalTime>
  <Words>1020</Words>
  <Application>Microsoft Office PowerPoint</Application>
  <PresentationFormat>Widescreen</PresentationFormat>
  <Paragraphs>124</Paragraphs>
  <Slides>33</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Abadi</vt:lpstr>
      <vt:lpstr>Amasis MT Pro Black</vt:lpstr>
      <vt:lpstr>Aptos</vt:lpstr>
      <vt:lpstr>Arial</vt:lpstr>
      <vt:lpstr>Impact</vt:lpstr>
      <vt:lpstr>Main Event</vt:lpstr>
      <vt:lpstr>Macon-Bibb County Professional Firefighters</vt:lpstr>
      <vt:lpstr>Macon-Bibb County Professional Firefighters IAFF Local 121</vt:lpstr>
      <vt:lpstr>What our mission means</vt:lpstr>
      <vt:lpstr>Current Membership</vt:lpstr>
      <vt:lpstr>90.9% of recruit class 2502 joined local 121 in 2025!</vt:lpstr>
      <vt:lpstr>When you join The Local 121 your apart of 3 organizations</vt:lpstr>
      <vt:lpstr>International association of firefighters</vt:lpstr>
      <vt:lpstr>Resources</vt:lpstr>
      <vt:lpstr>Resources</vt:lpstr>
      <vt:lpstr>Resources</vt:lpstr>
      <vt:lpstr>Resources</vt:lpstr>
      <vt:lpstr>Resources</vt:lpstr>
      <vt:lpstr>Resources</vt:lpstr>
      <vt:lpstr>Resources</vt:lpstr>
      <vt:lpstr>Current iaff initiatives</vt:lpstr>
      <vt:lpstr>Recent iaff wins</vt:lpstr>
      <vt:lpstr>Professional firefighters of Georgia (PFFG)</vt:lpstr>
      <vt:lpstr>Professional firefighters of Georgia wins</vt:lpstr>
      <vt:lpstr>Political action</vt:lpstr>
      <vt:lpstr>PowerPoint Presentation</vt:lpstr>
      <vt:lpstr>PowerPoint Presentation</vt:lpstr>
      <vt:lpstr>PowerPoint Presentation</vt:lpstr>
      <vt:lpstr>10/20/2025</vt:lpstr>
      <vt:lpstr>Local 121 fundraising and volunteer efforts</vt:lpstr>
      <vt:lpstr>Partnerships and sponsors allow for very successful fundraising</vt:lpstr>
      <vt:lpstr>fundraising</vt:lpstr>
      <vt:lpstr>volunteering</vt:lpstr>
      <vt:lpstr>Networking and conferences</vt:lpstr>
      <vt:lpstr>Local 121 socials</vt:lpstr>
      <vt:lpstr>Benefits of membership</vt:lpstr>
      <vt:lpstr>Breakdown of dues</vt:lpstr>
      <vt:lpstr>WELCOME!!!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Echols, James C.</dc:creator>
  <cp:lastModifiedBy>Tyrone Grant</cp:lastModifiedBy>
  <cp:revision>21</cp:revision>
  <dcterms:created xsi:type="dcterms:W3CDTF">2025-01-28T18:09:18Z</dcterms:created>
  <dcterms:modified xsi:type="dcterms:W3CDTF">2025-10-27T14:32:20Z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0x010100209B98C5026E5F4EA36A546E58CE492B</vt:lpwstr>
  </property>
</Properties>
</file>